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040F1-9DF6-40A1-A8A1-A98DE04DF1B6}" type="datetimeFigureOut">
              <a:rPr lang="en-US" smtClean="0"/>
              <a:t>1/29/2015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8F7ED-4C69-49AD-B08F-7389B6495AC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622563" y="971799"/>
            <a:ext cx="8664954" cy="1503715"/>
            <a:chOff x="622563" y="971799"/>
            <a:chExt cx="8664954" cy="1503715"/>
          </a:xfrm>
        </p:grpSpPr>
        <p:sp>
          <p:nvSpPr>
            <p:cNvPr id="2" name="Freeform 1"/>
            <p:cNvSpPr/>
            <p:nvPr/>
          </p:nvSpPr>
          <p:spPr>
            <a:xfrm>
              <a:off x="622563" y="1278162"/>
              <a:ext cx="475158" cy="870968"/>
            </a:xfrm>
            <a:custGeom>
              <a:avLst/>
              <a:gdLst/>
              <a:ahLst/>
              <a:cxnLst/>
              <a:rect l="0" t="0" r="0" b="0"/>
              <a:pathLst>
                <a:path w="475158" h="870968">
                  <a:moveTo>
                    <a:pt x="336912" y="7630"/>
                  </a:moveTo>
                  <a:lnTo>
                    <a:pt x="330843" y="13364"/>
                  </a:lnTo>
                  <a:lnTo>
                    <a:pt x="323358" y="17648"/>
                  </a:lnTo>
                  <a:lnTo>
                    <a:pt x="313669" y="20849"/>
                  </a:lnTo>
                  <a:lnTo>
                    <a:pt x="302009" y="23037"/>
                  </a:lnTo>
                  <a:lnTo>
                    <a:pt x="288730" y="24086"/>
                  </a:lnTo>
                  <a:lnTo>
                    <a:pt x="274207" y="24028"/>
                  </a:lnTo>
                  <a:lnTo>
                    <a:pt x="258933" y="23031"/>
                  </a:lnTo>
                  <a:lnTo>
                    <a:pt x="243477" y="21303"/>
                  </a:lnTo>
                  <a:lnTo>
                    <a:pt x="228167" y="19038"/>
                  </a:lnTo>
                  <a:lnTo>
                    <a:pt x="213111" y="16555"/>
                  </a:lnTo>
                  <a:lnTo>
                    <a:pt x="198309" y="14275"/>
                  </a:lnTo>
                  <a:lnTo>
                    <a:pt x="183725" y="12408"/>
                  </a:lnTo>
                  <a:lnTo>
                    <a:pt x="169471" y="10817"/>
                  </a:lnTo>
                  <a:lnTo>
                    <a:pt x="155812" y="9134"/>
                  </a:lnTo>
                  <a:lnTo>
                    <a:pt x="142833" y="7152"/>
                  </a:lnTo>
                  <a:lnTo>
                    <a:pt x="130150" y="4988"/>
                  </a:lnTo>
                  <a:lnTo>
                    <a:pt x="117027" y="2989"/>
                  </a:lnTo>
                  <a:lnTo>
                    <a:pt x="103090" y="1351"/>
                  </a:lnTo>
                  <a:lnTo>
                    <a:pt x="88627" y="269"/>
                  </a:lnTo>
                  <a:lnTo>
                    <a:pt x="74371" y="0"/>
                  </a:lnTo>
                  <a:lnTo>
                    <a:pt x="60753" y="610"/>
                  </a:lnTo>
                  <a:lnTo>
                    <a:pt x="48187" y="2327"/>
                  </a:lnTo>
                  <a:lnTo>
                    <a:pt x="37206" y="5608"/>
                  </a:lnTo>
                  <a:lnTo>
                    <a:pt x="27943" y="10562"/>
                  </a:lnTo>
                  <a:lnTo>
                    <a:pt x="20369" y="17159"/>
                  </a:lnTo>
                  <a:lnTo>
                    <a:pt x="14482" y="25408"/>
                  </a:lnTo>
                  <a:lnTo>
                    <a:pt x="10110" y="35141"/>
                  </a:lnTo>
                  <a:lnTo>
                    <a:pt x="6966" y="46083"/>
                  </a:lnTo>
                  <a:lnTo>
                    <a:pt x="4756" y="57943"/>
                  </a:lnTo>
                  <a:lnTo>
                    <a:pt x="3230" y="70482"/>
                  </a:lnTo>
                  <a:lnTo>
                    <a:pt x="2355" y="83832"/>
                  </a:lnTo>
                  <a:lnTo>
                    <a:pt x="2291" y="98464"/>
                  </a:lnTo>
                  <a:lnTo>
                    <a:pt x="3058" y="114533"/>
                  </a:lnTo>
                  <a:lnTo>
                    <a:pt x="4386" y="131902"/>
                  </a:lnTo>
                  <a:lnTo>
                    <a:pt x="5816" y="150318"/>
                  </a:lnTo>
                  <a:lnTo>
                    <a:pt x="7077" y="169511"/>
                  </a:lnTo>
                  <a:lnTo>
                    <a:pt x="8245" y="188770"/>
                  </a:lnTo>
                  <a:lnTo>
                    <a:pt x="9636" y="207008"/>
                  </a:lnTo>
                  <a:lnTo>
                    <a:pt x="11419" y="223720"/>
                  </a:lnTo>
                  <a:lnTo>
                    <a:pt x="13447" y="239245"/>
                  </a:lnTo>
                  <a:lnTo>
                    <a:pt x="15355" y="254439"/>
                  </a:lnTo>
                  <a:lnTo>
                    <a:pt x="16941" y="269853"/>
                  </a:lnTo>
                  <a:lnTo>
                    <a:pt x="18328" y="285685"/>
                  </a:lnTo>
                  <a:lnTo>
                    <a:pt x="19866" y="301940"/>
                  </a:lnTo>
                  <a:lnTo>
                    <a:pt x="21748" y="318552"/>
                  </a:lnTo>
                  <a:lnTo>
                    <a:pt x="23842" y="335440"/>
                  </a:lnTo>
                  <a:lnTo>
                    <a:pt x="25795" y="352529"/>
                  </a:lnTo>
                  <a:lnTo>
                    <a:pt x="27410" y="369726"/>
                  </a:lnTo>
                  <a:lnTo>
                    <a:pt x="28843" y="385653"/>
                  </a:lnTo>
                  <a:lnTo>
                    <a:pt x="31371" y="397001"/>
                  </a:lnTo>
                  <a:lnTo>
                    <a:pt x="35744" y="402161"/>
                  </a:lnTo>
                  <a:lnTo>
                    <a:pt x="40850" y="402633"/>
                  </a:lnTo>
                  <a:lnTo>
                    <a:pt x="46332" y="399990"/>
                  </a:lnTo>
                  <a:lnTo>
                    <a:pt x="52147" y="395102"/>
                  </a:lnTo>
                  <a:lnTo>
                    <a:pt x="58264" y="388555"/>
                  </a:lnTo>
                  <a:lnTo>
                    <a:pt x="64631" y="380964"/>
                  </a:lnTo>
                  <a:lnTo>
                    <a:pt x="71188" y="372984"/>
                  </a:lnTo>
                  <a:lnTo>
                    <a:pt x="77896" y="365004"/>
                  </a:lnTo>
                  <a:lnTo>
                    <a:pt x="85041" y="357179"/>
                  </a:lnTo>
                  <a:lnTo>
                    <a:pt x="93207" y="349539"/>
                  </a:lnTo>
                  <a:lnTo>
                    <a:pt x="102631" y="342069"/>
                  </a:lnTo>
                  <a:lnTo>
                    <a:pt x="113233" y="334899"/>
                  </a:lnTo>
                  <a:lnTo>
                    <a:pt x="124799" y="328302"/>
                  </a:lnTo>
                  <a:lnTo>
                    <a:pt x="137099" y="322390"/>
                  </a:lnTo>
                  <a:lnTo>
                    <a:pt x="149934" y="317435"/>
                  </a:lnTo>
                  <a:lnTo>
                    <a:pt x="163148" y="313938"/>
                  </a:lnTo>
                  <a:lnTo>
                    <a:pt x="176626" y="312032"/>
                  </a:lnTo>
                  <a:lnTo>
                    <a:pt x="190285" y="311550"/>
                  </a:lnTo>
                  <a:lnTo>
                    <a:pt x="204068" y="312207"/>
                  </a:lnTo>
                  <a:lnTo>
                    <a:pt x="217930" y="313719"/>
                  </a:lnTo>
                  <a:lnTo>
                    <a:pt x="231681" y="315850"/>
                  </a:lnTo>
                  <a:lnTo>
                    <a:pt x="244994" y="318418"/>
                  </a:lnTo>
                  <a:lnTo>
                    <a:pt x="257727" y="321292"/>
                  </a:lnTo>
                  <a:lnTo>
                    <a:pt x="269905" y="324543"/>
                  </a:lnTo>
                  <a:lnTo>
                    <a:pt x="281624" y="328410"/>
                  </a:lnTo>
                  <a:lnTo>
                    <a:pt x="292995" y="332982"/>
                  </a:lnTo>
                  <a:lnTo>
                    <a:pt x="304277" y="338359"/>
                  </a:lnTo>
                  <a:lnTo>
                    <a:pt x="315852" y="344726"/>
                  </a:lnTo>
                  <a:lnTo>
                    <a:pt x="327896" y="352081"/>
                  </a:lnTo>
                  <a:lnTo>
                    <a:pt x="340087" y="360123"/>
                  </a:lnTo>
                  <a:lnTo>
                    <a:pt x="351739" y="368359"/>
                  </a:lnTo>
                  <a:lnTo>
                    <a:pt x="362504" y="376497"/>
                  </a:lnTo>
                  <a:lnTo>
                    <a:pt x="372529" y="384757"/>
                  </a:lnTo>
                  <a:lnTo>
                    <a:pt x="382254" y="393747"/>
                  </a:lnTo>
                  <a:lnTo>
                    <a:pt x="391978" y="403757"/>
                  </a:lnTo>
                  <a:lnTo>
                    <a:pt x="401663" y="414599"/>
                  </a:lnTo>
                  <a:lnTo>
                    <a:pt x="411026" y="425802"/>
                  </a:lnTo>
                  <a:lnTo>
                    <a:pt x="419921" y="437049"/>
                  </a:lnTo>
                  <a:lnTo>
                    <a:pt x="428354" y="448364"/>
                  </a:lnTo>
                  <a:lnTo>
                    <a:pt x="436398" y="460019"/>
                  </a:lnTo>
                  <a:lnTo>
                    <a:pt x="444136" y="472163"/>
                  </a:lnTo>
                  <a:lnTo>
                    <a:pt x="451484" y="485116"/>
                  </a:lnTo>
                  <a:lnTo>
                    <a:pt x="458200" y="499415"/>
                  </a:lnTo>
                  <a:lnTo>
                    <a:pt x="464191" y="515223"/>
                  </a:lnTo>
                  <a:lnTo>
                    <a:pt x="469198" y="532232"/>
                  </a:lnTo>
                  <a:lnTo>
                    <a:pt x="472731" y="549866"/>
                  </a:lnTo>
                  <a:lnTo>
                    <a:pt x="474659" y="567721"/>
                  </a:lnTo>
                  <a:lnTo>
                    <a:pt x="475157" y="585437"/>
                  </a:lnTo>
                  <a:lnTo>
                    <a:pt x="474511" y="602631"/>
                  </a:lnTo>
                  <a:lnTo>
                    <a:pt x="473001" y="619155"/>
                  </a:lnTo>
                  <a:lnTo>
                    <a:pt x="470702" y="635047"/>
                  </a:lnTo>
                  <a:lnTo>
                    <a:pt x="467489" y="650420"/>
                  </a:lnTo>
                  <a:lnTo>
                    <a:pt x="463363" y="665392"/>
                  </a:lnTo>
                  <a:lnTo>
                    <a:pt x="458289" y="679907"/>
                  </a:lnTo>
                  <a:lnTo>
                    <a:pt x="452126" y="693742"/>
                  </a:lnTo>
                  <a:lnTo>
                    <a:pt x="444899" y="706829"/>
                  </a:lnTo>
                  <a:lnTo>
                    <a:pt x="436604" y="719246"/>
                  </a:lnTo>
                  <a:lnTo>
                    <a:pt x="427133" y="731125"/>
                  </a:lnTo>
                  <a:lnTo>
                    <a:pt x="416543" y="742591"/>
                  </a:lnTo>
                  <a:lnTo>
                    <a:pt x="405178" y="753427"/>
                  </a:lnTo>
                  <a:lnTo>
                    <a:pt x="393558" y="763105"/>
                  </a:lnTo>
                  <a:lnTo>
                    <a:pt x="381995" y="771430"/>
                  </a:lnTo>
                  <a:lnTo>
                    <a:pt x="370282" y="778512"/>
                  </a:lnTo>
                  <a:lnTo>
                    <a:pt x="357820" y="784586"/>
                  </a:lnTo>
                  <a:lnTo>
                    <a:pt x="344313" y="789895"/>
                  </a:lnTo>
                  <a:lnTo>
                    <a:pt x="329460" y="794649"/>
                  </a:lnTo>
                  <a:lnTo>
                    <a:pt x="312813" y="799010"/>
                  </a:lnTo>
                  <a:lnTo>
                    <a:pt x="294314" y="803098"/>
                  </a:lnTo>
                  <a:lnTo>
                    <a:pt x="274364" y="806998"/>
                  </a:lnTo>
                  <a:lnTo>
                    <a:pt x="253610" y="810771"/>
                  </a:lnTo>
                  <a:lnTo>
                    <a:pt x="232510" y="814453"/>
                  </a:lnTo>
                  <a:lnTo>
                    <a:pt x="211464" y="817908"/>
                  </a:lnTo>
                  <a:lnTo>
                    <a:pt x="190881" y="820849"/>
                  </a:lnTo>
                  <a:lnTo>
                    <a:pt x="170938" y="823162"/>
                  </a:lnTo>
                  <a:lnTo>
                    <a:pt x="151936" y="825055"/>
                  </a:lnTo>
                  <a:lnTo>
                    <a:pt x="134388" y="826940"/>
                  </a:lnTo>
                  <a:lnTo>
                    <a:pt x="118432" y="829062"/>
                  </a:lnTo>
                  <a:lnTo>
                    <a:pt x="103902" y="831489"/>
                  </a:lnTo>
                  <a:lnTo>
                    <a:pt x="90514" y="834198"/>
                  </a:lnTo>
                  <a:lnTo>
                    <a:pt x="77987" y="837139"/>
                  </a:lnTo>
                  <a:lnTo>
                    <a:pt x="66250" y="840419"/>
                  </a:lnTo>
                  <a:lnTo>
                    <a:pt x="55425" y="844299"/>
                  </a:lnTo>
                  <a:lnTo>
                    <a:pt x="45513" y="848863"/>
                  </a:lnTo>
                  <a:lnTo>
                    <a:pt x="36492" y="853745"/>
                  </a:lnTo>
                  <a:lnTo>
                    <a:pt x="27403" y="858695"/>
                  </a:lnTo>
                  <a:lnTo>
                    <a:pt x="16329" y="864151"/>
                  </a:lnTo>
                  <a:lnTo>
                    <a:pt x="0" y="87096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4801" y="2012258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21058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1185" y="1306849"/>
              <a:ext cx="31459" cy="694882"/>
            </a:xfrm>
            <a:custGeom>
              <a:avLst/>
              <a:gdLst/>
              <a:ahLst/>
              <a:cxnLst/>
              <a:rect l="0" t="0" r="0" b="0"/>
              <a:pathLst>
                <a:path w="31459" h="694882">
                  <a:moveTo>
                    <a:pt x="0" y="0"/>
                  </a:moveTo>
                  <a:lnTo>
                    <a:pt x="66" y="14736"/>
                  </a:lnTo>
                  <a:lnTo>
                    <a:pt x="707" y="29287"/>
                  </a:lnTo>
                  <a:lnTo>
                    <a:pt x="1999" y="45073"/>
                  </a:lnTo>
                  <a:lnTo>
                    <a:pt x="3686" y="61788"/>
                  </a:lnTo>
                  <a:lnTo>
                    <a:pt x="5354" y="78633"/>
                  </a:lnTo>
                  <a:lnTo>
                    <a:pt x="6767" y="95113"/>
                  </a:lnTo>
                  <a:lnTo>
                    <a:pt x="7865" y="111076"/>
                  </a:lnTo>
                  <a:lnTo>
                    <a:pt x="8676" y="126546"/>
                  </a:lnTo>
                  <a:lnTo>
                    <a:pt x="9260" y="141618"/>
                  </a:lnTo>
                  <a:lnTo>
                    <a:pt x="9838" y="156552"/>
                  </a:lnTo>
                  <a:lnTo>
                    <a:pt x="10766" y="171738"/>
                  </a:lnTo>
                  <a:lnTo>
                    <a:pt x="12206" y="187368"/>
                  </a:lnTo>
                  <a:lnTo>
                    <a:pt x="13989" y="203291"/>
                  </a:lnTo>
                  <a:lnTo>
                    <a:pt x="15725" y="219134"/>
                  </a:lnTo>
                  <a:lnTo>
                    <a:pt x="17187" y="234685"/>
                  </a:lnTo>
                  <a:lnTo>
                    <a:pt x="18319" y="250060"/>
                  </a:lnTo>
                  <a:lnTo>
                    <a:pt x="19153" y="265602"/>
                  </a:lnTo>
                  <a:lnTo>
                    <a:pt x="19754" y="281499"/>
                  </a:lnTo>
                  <a:lnTo>
                    <a:pt x="20344" y="297616"/>
                  </a:lnTo>
                  <a:lnTo>
                    <a:pt x="21280" y="313596"/>
                  </a:lnTo>
                  <a:lnTo>
                    <a:pt x="22725" y="329242"/>
                  </a:lnTo>
                  <a:lnTo>
                    <a:pt x="24510" y="344681"/>
                  </a:lnTo>
                  <a:lnTo>
                    <a:pt x="26249" y="360268"/>
                  </a:lnTo>
                  <a:lnTo>
                    <a:pt x="27712" y="376194"/>
                  </a:lnTo>
                  <a:lnTo>
                    <a:pt x="28845" y="392331"/>
                  </a:lnTo>
                  <a:lnTo>
                    <a:pt x="29680" y="408325"/>
                  </a:lnTo>
                  <a:lnTo>
                    <a:pt x="30277" y="423975"/>
                  </a:lnTo>
                  <a:lnTo>
                    <a:pt x="30694" y="439248"/>
                  </a:lnTo>
                  <a:lnTo>
                    <a:pt x="30982" y="454190"/>
                  </a:lnTo>
                  <a:lnTo>
                    <a:pt x="31178" y="468871"/>
                  </a:lnTo>
                  <a:lnTo>
                    <a:pt x="31312" y="483357"/>
                  </a:lnTo>
                  <a:lnTo>
                    <a:pt x="31402" y="497704"/>
                  </a:lnTo>
                  <a:lnTo>
                    <a:pt x="31458" y="511948"/>
                  </a:lnTo>
                  <a:lnTo>
                    <a:pt x="31326" y="525955"/>
                  </a:lnTo>
                  <a:lnTo>
                    <a:pt x="30705" y="539441"/>
                  </a:lnTo>
                  <a:lnTo>
                    <a:pt x="29474" y="552304"/>
                  </a:lnTo>
                  <a:lnTo>
                    <a:pt x="27834" y="565079"/>
                  </a:lnTo>
                  <a:lnTo>
                    <a:pt x="26193" y="578794"/>
                  </a:lnTo>
                  <a:lnTo>
                    <a:pt x="24796" y="593942"/>
                  </a:lnTo>
                  <a:lnTo>
                    <a:pt x="23704" y="610183"/>
                  </a:lnTo>
                  <a:lnTo>
                    <a:pt x="22779" y="628523"/>
                  </a:lnTo>
                  <a:lnTo>
                    <a:pt x="21943" y="653934"/>
                  </a:lnTo>
                  <a:lnTo>
                    <a:pt x="21057" y="69488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83675" y="1284667"/>
              <a:ext cx="465562" cy="759127"/>
            </a:xfrm>
            <a:custGeom>
              <a:avLst/>
              <a:gdLst/>
              <a:ahLst/>
              <a:cxnLst/>
              <a:rect l="0" t="0" r="0" b="0"/>
              <a:pathLst>
                <a:path w="465562" h="759127">
                  <a:moveTo>
                    <a:pt x="23364" y="32711"/>
                  </a:moveTo>
                  <a:lnTo>
                    <a:pt x="20498" y="47380"/>
                  </a:lnTo>
                  <a:lnTo>
                    <a:pt x="18355" y="61291"/>
                  </a:lnTo>
                  <a:lnTo>
                    <a:pt x="16748" y="75784"/>
                  </a:lnTo>
                  <a:lnTo>
                    <a:pt x="15395" y="90813"/>
                  </a:lnTo>
                  <a:lnTo>
                    <a:pt x="13898" y="105989"/>
                  </a:lnTo>
                  <a:lnTo>
                    <a:pt x="12052" y="121056"/>
                  </a:lnTo>
                  <a:lnTo>
                    <a:pt x="9984" y="135921"/>
                  </a:lnTo>
                  <a:lnTo>
                    <a:pt x="8052" y="150581"/>
                  </a:lnTo>
                  <a:lnTo>
                    <a:pt x="6451" y="165064"/>
                  </a:lnTo>
                  <a:lnTo>
                    <a:pt x="5055" y="179246"/>
                  </a:lnTo>
                  <a:lnTo>
                    <a:pt x="3511" y="192856"/>
                  </a:lnTo>
                  <a:lnTo>
                    <a:pt x="1643" y="205690"/>
                  </a:lnTo>
                  <a:lnTo>
                    <a:pt x="216" y="214216"/>
                  </a:lnTo>
                  <a:lnTo>
                    <a:pt x="0" y="214732"/>
                  </a:lnTo>
                  <a:lnTo>
                    <a:pt x="344" y="209686"/>
                  </a:lnTo>
                  <a:lnTo>
                    <a:pt x="1139" y="201303"/>
                  </a:lnTo>
                  <a:lnTo>
                    <a:pt x="2842" y="190876"/>
                  </a:lnTo>
                  <a:lnTo>
                    <a:pt x="5672" y="179166"/>
                  </a:lnTo>
                  <a:lnTo>
                    <a:pt x="9563" y="166473"/>
                  </a:lnTo>
                  <a:lnTo>
                    <a:pt x="14329" y="152781"/>
                  </a:lnTo>
                  <a:lnTo>
                    <a:pt x="19762" y="138153"/>
                  </a:lnTo>
                  <a:lnTo>
                    <a:pt x="25682" y="123067"/>
                  </a:lnTo>
                  <a:lnTo>
                    <a:pt x="31948" y="108314"/>
                  </a:lnTo>
                  <a:lnTo>
                    <a:pt x="38455" y="94321"/>
                  </a:lnTo>
                  <a:lnTo>
                    <a:pt x="45128" y="81314"/>
                  </a:lnTo>
                  <a:lnTo>
                    <a:pt x="51914" y="69497"/>
                  </a:lnTo>
                  <a:lnTo>
                    <a:pt x="58781" y="58845"/>
                  </a:lnTo>
                  <a:lnTo>
                    <a:pt x="65868" y="49183"/>
                  </a:lnTo>
                  <a:lnTo>
                    <a:pt x="73465" y="40291"/>
                  </a:lnTo>
                  <a:lnTo>
                    <a:pt x="81694" y="31973"/>
                  </a:lnTo>
                  <a:lnTo>
                    <a:pt x="90680" y="24231"/>
                  </a:lnTo>
                  <a:lnTo>
                    <a:pt x="100623" y="17249"/>
                  </a:lnTo>
                  <a:lnTo>
                    <a:pt x="111537" y="11079"/>
                  </a:lnTo>
                  <a:lnTo>
                    <a:pt x="123291" y="5952"/>
                  </a:lnTo>
                  <a:lnTo>
                    <a:pt x="135705" y="2339"/>
                  </a:lnTo>
                  <a:lnTo>
                    <a:pt x="148601" y="361"/>
                  </a:lnTo>
                  <a:lnTo>
                    <a:pt x="161513" y="0"/>
                  </a:lnTo>
                  <a:lnTo>
                    <a:pt x="173722" y="1270"/>
                  </a:lnTo>
                  <a:lnTo>
                    <a:pt x="184892" y="4022"/>
                  </a:lnTo>
                  <a:lnTo>
                    <a:pt x="195035" y="8309"/>
                  </a:lnTo>
                  <a:lnTo>
                    <a:pt x="204317" y="14459"/>
                  </a:lnTo>
                  <a:lnTo>
                    <a:pt x="212933" y="22480"/>
                  </a:lnTo>
                  <a:lnTo>
                    <a:pt x="221061" y="31950"/>
                  </a:lnTo>
                  <a:lnTo>
                    <a:pt x="228840" y="42215"/>
                  </a:lnTo>
                  <a:lnTo>
                    <a:pt x="236372" y="52820"/>
                  </a:lnTo>
                  <a:lnTo>
                    <a:pt x="243569" y="63532"/>
                  </a:lnTo>
                  <a:lnTo>
                    <a:pt x="250176" y="74249"/>
                  </a:lnTo>
                  <a:lnTo>
                    <a:pt x="256101" y="84937"/>
                  </a:lnTo>
                  <a:lnTo>
                    <a:pt x="261400" y="95588"/>
                  </a:lnTo>
                  <a:lnTo>
                    <a:pt x="266194" y="106207"/>
                  </a:lnTo>
                  <a:lnTo>
                    <a:pt x="270601" y="116804"/>
                  </a:lnTo>
                  <a:lnTo>
                    <a:pt x="274560" y="127550"/>
                  </a:lnTo>
                  <a:lnTo>
                    <a:pt x="277848" y="138757"/>
                  </a:lnTo>
                  <a:lnTo>
                    <a:pt x="280398" y="150560"/>
                  </a:lnTo>
                  <a:lnTo>
                    <a:pt x="282451" y="162928"/>
                  </a:lnTo>
                  <a:lnTo>
                    <a:pt x="284444" y="175763"/>
                  </a:lnTo>
                  <a:lnTo>
                    <a:pt x="286639" y="188954"/>
                  </a:lnTo>
                  <a:lnTo>
                    <a:pt x="289115" y="202405"/>
                  </a:lnTo>
                  <a:lnTo>
                    <a:pt x="291856" y="216041"/>
                  </a:lnTo>
                  <a:lnTo>
                    <a:pt x="294810" y="229805"/>
                  </a:lnTo>
                  <a:lnTo>
                    <a:pt x="297759" y="243658"/>
                  </a:lnTo>
                  <a:lnTo>
                    <a:pt x="300353" y="257572"/>
                  </a:lnTo>
                  <a:lnTo>
                    <a:pt x="302430" y="271526"/>
                  </a:lnTo>
                  <a:lnTo>
                    <a:pt x="304163" y="285508"/>
                  </a:lnTo>
                  <a:lnTo>
                    <a:pt x="305940" y="299508"/>
                  </a:lnTo>
                  <a:lnTo>
                    <a:pt x="307985" y="313521"/>
                  </a:lnTo>
                  <a:lnTo>
                    <a:pt x="310191" y="327542"/>
                  </a:lnTo>
                  <a:lnTo>
                    <a:pt x="312219" y="341569"/>
                  </a:lnTo>
                  <a:lnTo>
                    <a:pt x="313876" y="355600"/>
                  </a:lnTo>
                  <a:lnTo>
                    <a:pt x="314970" y="369633"/>
                  </a:lnTo>
                  <a:lnTo>
                    <a:pt x="315248" y="383667"/>
                  </a:lnTo>
                  <a:lnTo>
                    <a:pt x="314656" y="397703"/>
                  </a:lnTo>
                  <a:lnTo>
                    <a:pt x="313462" y="411740"/>
                  </a:lnTo>
                  <a:lnTo>
                    <a:pt x="312128" y="425777"/>
                  </a:lnTo>
                  <a:lnTo>
                    <a:pt x="310936" y="439814"/>
                  </a:lnTo>
                  <a:lnTo>
                    <a:pt x="309816" y="453852"/>
                  </a:lnTo>
                  <a:lnTo>
                    <a:pt x="308458" y="467889"/>
                  </a:lnTo>
                  <a:lnTo>
                    <a:pt x="306693" y="481923"/>
                  </a:lnTo>
                  <a:lnTo>
                    <a:pt x="304507" y="495787"/>
                  </a:lnTo>
                  <a:lnTo>
                    <a:pt x="301960" y="509177"/>
                  </a:lnTo>
                  <a:lnTo>
                    <a:pt x="299133" y="521966"/>
                  </a:lnTo>
                  <a:lnTo>
                    <a:pt x="296098" y="534352"/>
                  </a:lnTo>
                  <a:lnTo>
                    <a:pt x="292915" y="546741"/>
                  </a:lnTo>
                  <a:lnTo>
                    <a:pt x="289628" y="559372"/>
                  </a:lnTo>
                  <a:lnTo>
                    <a:pt x="286269" y="572144"/>
                  </a:lnTo>
                  <a:lnTo>
                    <a:pt x="282861" y="584726"/>
                  </a:lnTo>
                  <a:lnTo>
                    <a:pt x="279420" y="596933"/>
                  </a:lnTo>
                  <a:lnTo>
                    <a:pt x="275956" y="608741"/>
                  </a:lnTo>
                  <a:lnTo>
                    <a:pt x="272477" y="620202"/>
                  </a:lnTo>
                  <a:lnTo>
                    <a:pt x="268983" y="631389"/>
                  </a:lnTo>
                  <a:lnTo>
                    <a:pt x="265315" y="642206"/>
                  </a:lnTo>
                  <a:lnTo>
                    <a:pt x="261166" y="652403"/>
                  </a:lnTo>
                  <a:lnTo>
                    <a:pt x="256414" y="661899"/>
                  </a:lnTo>
                  <a:lnTo>
                    <a:pt x="251256" y="670922"/>
                  </a:lnTo>
                  <a:lnTo>
                    <a:pt x="246101" y="679901"/>
                  </a:lnTo>
                  <a:lnTo>
                    <a:pt x="241177" y="689093"/>
                  </a:lnTo>
                  <a:lnTo>
                    <a:pt x="236058" y="698573"/>
                  </a:lnTo>
                  <a:lnTo>
                    <a:pt x="229796" y="708324"/>
                  </a:lnTo>
                  <a:lnTo>
                    <a:pt x="221953" y="718285"/>
                  </a:lnTo>
                  <a:lnTo>
                    <a:pt x="212736" y="728076"/>
                  </a:lnTo>
                  <a:lnTo>
                    <a:pt x="202706" y="737038"/>
                  </a:lnTo>
                  <a:lnTo>
                    <a:pt x="192286" y="744866"/>
                  </a:lnTo>
                  <a:lnTo>
                    <a:pt x="181544" y="751271"/>
                  </a:lnTo>
                  <a:lnTo>
                    <a:pt x="170282" y="755825"/>
                  </a:lnTo>
                  <a:lnTo>
                    <a:pt x="158414" y="758469"/>
                  </a:lnTo>
                  <a:lnTo>
                    <a:pt x="145988" y="759126"/>
                  </a:lnTo>
                  <a:lnTo>
                    <a:pt x="133108" y="757530"/>
                  </a:lnTo>
                  <a:lnTo>
                    <a:pt x="119892" y="753754"/>
                  </a:lnTo>
                  <a:lnTo>
                    <a:pt x="106763" y="748137"/>
                  </a:lnTo>
                  <a:lnTo>
                    <a:pt x="94406" y="741088"/>
                  </a:lnTo>
                  <a:lnTo>
                    <a:pt x="83141" y="732981"/>
                  </a:lnTo>
                  <a:lnTo>
                    <a:pt x="73104" y="724116"/>
                  </a:lnTo>
                  <a:lnTo>
                    <a:pt x="64426" y="714722"/>
                  </a:lnTo>
                  <a:lnTo>
                    <a:pt x="57034" y="704958"/>
                  </a:lnTo>
                  <a:lnTo>
                    <a:pt x="50712" y="694775"/>
                  </a:lnTo>
                  <a:lnTo>
                    <a:pt x="45215" y="683946"/>
                  </a:lnTo>
                  <a:lnTo>
                    <a:pt x="40334" y="672403"/>
                  </a:lnTo>
                  <a:lnTo>
                    <a:pt x="36223" y="660378"/>
                  </a:lnTo>
                  <a:lnTo>
                    <a:pt x="33365" y="648306"/>
                  </a:lnTo>
                  <a:lnTo>
                    <a:pt x="31930" y="636449"/>
                  </a:lnTo>
                  <a:lnTo>
                    <a:pt x="31949" y="625048"/>
                  </a:lnTo>
                  <a:lnTo>
                    <a:pt x="33483" y="614391"/>
                  </a:lnTo>
                  <a:lnTo>
                    <a:pt x="36411" y="604559"/>
                  </a:lnTo>
                  <a:lnTo>
                    <a:pt x="40648" y="595465"/>
                  </a:lnTo>
                  <a:lnTo>
                    <a:pt x="46232" y="586962"/>
                  </a:lnTo>
                  <a:lnTo>
                    <a:pt x="53061" y="578909"/>
                  </a:lnTo>
                  <a:lnTo>
                    <a:pt x="60915" y="571346"/>
                  </a:lnTo>
                  <a:lnTo>
                    <a:pt x="69557" y="564486"/>
                  </a:lnTo>
                  <a:lnTo>
                    <a:pt x="78781" y="558396"/>
                  </a:lnTo>
                  <a:lnTo>
                    <a:pt x="88584" y="553324"/>
                  </a:lnTo>
                  <a:lnTo>
                    <a:pt x="99149" y="549747"/>
                  </a:lnTo>
                  <a:lnTo>
                    <a:pt x="110512" y="547794"/>
                  </a:lnTo>
                  <a:lnTo>
                    <a:pt x="122414" y="547449"/>
                  </a:lnTo>
                  <a:lnTo>
                    <a:pt x="134404" y="548730"/>
                  </a:lnTo>
                  <a:lnTo>
                    <a:pt x="146210" y="551485"/>
                  </a:lnTo>
                  <a:lnTo>
                    <a:pt x="157747" y="555604"/>
                  </a:lnTo>
                  <a:lnTo>
                    <a:pt x="169027" y="561109"/>
                  </a:lnTo>
                  <a:lnTo>
                    <a:pt x="180101" y="567883"/>
                  </a:lnTo>
                  <a:lnTo>
                    <a:pt x="191182" y="575702"/>
                  </a:lnTo>
                  <a:lnTo>
                    <a:pt x="202621" y="584319"/>
                  </a:lnTo>
                  <a:lnTo>
                    <a:pt x="214574" y="593518"/>
                  </a:lnTo>
                  <a:lnTo>
                    <a:pt x="226704" y="602965"/>
                  </a:lnTo>
                  <a:lnTo>
                    <a:pt x="238316" y="612226"/>
                  </a:lnTo>
                  <a:lnTo>
                    <a:pt x="249058" y="621087"/>
                  </a:lnTo>
                  <a:lnTo>
                    <a:pt x="259237" y="629681"/>
                  </a:lnTo>
                  <a:lnTo>
                    <a:pt x="269598" y="638372"/>
                  </a:lnTo>
                  <a:lnTo>
                    <a:pt x="280568" y="647361"/>
                  </a:lnTo>
                  <a:lnTo>
                    <a:pt x="292073" y="656366"/>
                  </a:lnTo>
                  <a:lnTo>
                    <a:pt x="303728" y="664733"/>
                  </a:lnTo>
                  <a:lnTo>
                    <a:pt x="315282" y="672134"/>
                  </a:lnTo>
                  <a:lnTo>
                    <a:pt x="326804" y="678408"/>
                  </a:lnTo>
                  <a:lnTo>
                    <a:pt x="338600" y="683399"/>
                  </a:lnTo>
                  <a:lnTo>
                    <a:pt x="350829" y="687156"/>
                  </a:lnTo>
                  <a:lnTo>
                    <a:pt x="363499" y="689712"/>
                  </a:lnTo>
                  <a:lnTo>
                    <a:pt x="376543" y="690994"/>
                  </a:lnTo>
                  <a:lnTo>
                    <a:pt x="389868" y="691082"/>
                  </a:lnTo>
                  <a:lnTo>
                    <a:pt x="403178" y="690143"/>
                  </a:lnTo>
                  <a:lnTo>
                    <a:pt x="417491" y="688144"/>
                  </a:lnTo>
                  <a:lnTo>
                    <a:pt x="436299" y="683795"/>
                  </a:lnTo>
                  <a:lnTo>
                    <a:pt x="465561" y="67494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12449" y="163323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17" y="2933"/>
                  </a:lnTo>
                  <a:lnTo>
                    <a:pt x="87430" y="5716"/>
                  </a:lnTo>
                  <a:lnTo>
                    <a:pt x="77439" y="8615"/>
                  </a:lnTo>
                  <a:lnTo>
                    <a:pt x="66631" y="11656"/>
                  </a:lnTo>
                  <a:lnTo>
                    <a:pt x="55468" y="14821"/>
                  </a:lnTo>
                  <a:lnTo>
                    <a:pt x="44277" y="18080"/>
                  </a:lnTo>
                  <a:lnTo>
                    <a:pt x="33645" y="21257"/>
                  </a:lnTo>
                  <a:lnTo>
                    <a:pt x="23450" y="24345"/>
                  </a:lnTo>
                  <a:lnTo>
                    <a:pt x="12802" y="27614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58159" y="1317378"/>
              <a:ext cx="364985" cy="701973"/>
            </a:xfrm>
            <a:custGeom>
              <a:avLst/>
              <a:gdLst/>
              <a:ahLst/>
              <a:cxnLst/>
              <a:rect l="0" t="0" r="0" b="0"/>
              <a:pathLst>
                <a:path w="364985" h="701973">
                  <a:moveTo>
                    <a:pt x="133357" y="0"/>
                  </a:moveTo>
                  <a:lnTo>
                    <a:pt x="133290" y="11668"/>
                  </a:lnTo>
                  <a:lnTo>
                    <a:pt x="132650" y="22157"/>
                  </a:lnTo>
                  <a:lnTo>
                    <a:pt x="131354" y="32458"/>
                  </a:lnTo>
                  <a:lnTo>
                    <a:pt x="129494" y="42760"/>
                  </a:lnTo>
                  <a:lnTo>
                    <a:pt x="127177" y="53103"/>
                  </a:lnTo>
                  <a:lnTo>
                    <a:pt x="124511" y="63511"/>
                  </a:lnTo>
                  <a:lnTo>
                    <a:pt x="121587" y="74631"/>
                  </a:lnTo>
                  <a:lnTo>
                    <a:pt x="118480" y="87682"/>
                  </a:lnTo>
                  <a:lnTo>
                    <a:pt x="115244" y="103161"/>
                  </a:lnTo>
                  <a:lnTo>
                    <a:pt x="111920" y="120440"/>
                  </a:lnTo>
                  <a:lnTo>
                    <a:pt x="108536" y="138187"/>
                  </a:lnTo>
                  <a:lnTo>
                    <a:pt x="105111" y="155560"/>
                  </a:lnTo>
                  <a:lnTo>
                    <a:pt x="101658" y="172102"/>
                  </a:lnTo>
                  <a:lnTo>
                    <a:pt x="98186" y="187503"/>
                  </a:lnTo>
                  <a:lnTo>
                    <a:pt x="94702" y="201747"/>
                  </a:lnTo>
                  <a:lnTo>
                    <a:pt x="91209" y="215158"/>
                  </a:lnTo>
                  <a:lnTo>
                    <a:pt x="87710" y="228258"/>
                  </a:lnTo>
                  <a:lnTo>
                    <a:pt x="84209" y="241381"/>
                  </a:lnTo>
                  <a:lnTo>
                    <a:pt x="80705" y="254658"/>
                  </a:lnTo>
                  <a:lnTo>
                    <a:pt x="77198" y="268113"/>
                  </a:lnTo>
                  <a:lnTo>
                    <a:pt x="73691" y="281720"/>
                  </a:lnTo>
                  <a:lnTo>
                    <a:pt x="70183" y="295281"/>
                  </a:lnTo>
                  <a:lnTo>
                    <a:pt x="66675" y="308459"/>
                  </a:lnTo>
                  <a:lnTo>
                    <a:pt x="63171" y="321103"/>
                  </a:lnTo>
                  <a:lnTo>
                    <a:pt x="59834" y="333389"/>
                  </a:lnTo>
                  <a:lnTo>
                    <a:pt x="56974" y="345712"/>
                  </a:lnTo>
                  <a:lnTo>
                    <a:pt x="54713" y="358297"/>
                  </a:lnTo>
                  <a:lnTo>
                    <a:pt x="52856" y="371039"/>
                  </a:lnTo>
                  <a:lnTo>
                    <a:pt x="50995" y="383600"/>
                  </a:lnTo>
                  <a:lnTo>
                    <a:pt x="48888" y="395798"/>
                  </a:lnTo>
                  <a:lnTo>
                    <a:pt x="46472" y="407769"/>
                  </a:lnTo>
                  <a:lnTo>
                    <a:pt x="43770" y="419873"/>
                  </a:lnTo>
                  <a:lnTo>
                    <a:pt x="40839" y="432309"/>
                  </a:lnTo>
                  <a:lnTo>
                    <a:pt x="37734" y="444948"/>
                  </a:lnTo>
                  <a:lnTo>
                    <a:pt x="34504" y="457441"/>
                  </a:lnTo>
                  <a:lnTo>
                    <a:pt x="31186" y="469587"/>
                  </a:lnTo>
                  <a:lnTo>
                    <a:pt x="27806" y="481354"/>
                  </a:lnTo>
                  <a:lnTo>
                    <a:pt x="24384" y="492789"/>
                  </a:lnTo>
                  <a:lnTo>
                    <a:pt x="20934" y="503971"/>
                  </a:lnTo>
                  <a:lnTo>
                    <a:pt x="17464" y="515295"/>
                  </a:lnTo>
                  <a:lnTo>
                    <a:pt x="13981" y="527429"/>
                  </a:lnTo>
                  <a:lnTo>
                    <a:pt x="10494" y="540670"/>
                  </a:lnTo>
                  <a:lnTo>
                    <a:pt x="7169" y="554820"/>
                  </a:lnTo>
                  <a:lnTo>
                    <a:pt x="4316" y="569390"/>
                  </a:lnTo>
                  <a:lnTo>
                    <a:pt x="2070" y="584038"/>
                  </a:lnTo>
                  <a:lnTo>
                    <a:pt x="562" y="598448"/>
                  </a:lnTo>
                  <a:lnTo>
                    <a:pt x="0" y="612270"/>
                  </a:lnTo>
                  <a:lnTo>
                    <a:pt x="410" y="625377"/>
                  </a:lnTo>
                  <a:lnTo>
                    <a:pt x="1991" y="637821"/>
                  </a:lnTo>
                  <a:lnTo>
                    <a:pt x="5180" y="649725"/>
                  </a:lnTo>
                  <a:lnTo>
                    <a:pt x="10071" y="661206"/>
                  </a:lnTo>
                  <a:lnTo>
                    <a:pt x="16628" y="671884"/>
                  </a:lnTo>
                  <a:lnTo>
                    <a:pt x="24849" y="680925"/>
                  </a:lnTo>
                  <a:lnTo>
                    <a:pt x="34564" y="688005"/>
                  </a:lnTo>
                  <a:lnTo>
                    <a:pt x="45493" y="693267"/>
                  </a:lnTo>
                  <a:lnTo>
                    <a:pt x="57345" y="697047"/>
                  </a:lnTo>
                  <a:lnTo>
                    <a:pt x="69869" y="699698"/>
                  </a:lnTo>
                  <a:lnTo>
                    <a:pt x="82870" y="701363"/>
                  </a:lnTo>
                  <a:lnTo>
                    <a:pt x="96203" y="701972"/>
                  </a:lnTo>
                  <a:lnTo>
                    <a:pt x="109768" y="701573"/>
                  </a:lnTo>
                  <a:lnTo>
                    <a:pt x="123658" y="700326"/>
                  </a:lnTo>
                  <a:lnTo>
                    <a:pt x="138129" y="698419"/>
                  </a:lnTo>
                  <a:lnTo>
                    <a:pt x="153275" y="696024"/>
                  </a:lnTo>
                  <a:lnTo>
                    <a:pt x="169042" y="693281"/>
                  </a:lnTo>
                  <a:lnTo>
                    <a:pt x="185312" y="690294"/>
                  </a:lnTo>
                  <a:lnTo>
                    <a:pt x="201967" y="687138"/>
                  </a:lnTo>
                  <a:lnTo>
                    <a:pt x="219067" y="683867"/>
                  </a:lnTo>
                  <a:lnTo>
                    <a:pt x="236839" y="680518"/>
                  </a:lnTo>
                  <a:lnTo>
                    <a:pt x="255337" y="677121"/>
                  </a:lnTo>
                  <a:lnTo>
                    <a:pt x="274153" y="673844"/>
                  </a:lnTo>
                  <a:lnTo>
                    <a:pt x="294657" y="670675"/>
                  </a:lnTo>
                  <a:lnTo>
                    <a:pt x="322003" y="667336"/>
                  </a:lnTo>
                  <a:lnTo>
                    <a:pt x="364984" y="66329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70459" y="1538476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2934"/>
                  </a:lnTo>
                  <a:lnTo>
                    <a:pt x="109194" y="5716"/>
                  </a:lnTo>
                  <a:lnTo>
                    <a:pt x="100495" y="8616"/>
                  </a:lnTo>
                  <a:lnTo>
                    <a:pt x="91374" y="11656"/>
                  </a:lnTo>
                  <a:lnTo>
                    <a:pt x="81880" y="14821"/>
                  </a:lnTo>
                  <a:lnTo>
                    <a:pt x="72088" y="18085"/>
                  </a:lnTo>
                  <a:lnTo>
                    <a:pt x="62073" y="21423"/>
                  </a:lnTo>
                  <a:lnTo>
                    <a:pt x="51900" y="24814"/>
                  </a:lnTo>
                  <a:lnTo>
                    <a:pt x="41627" y="28239"/>
                  </a:lnTo>
                  <a:lnTo>
                    <a:pt x="31745" y="31533"/>
                  </a:lnTo>
                  <a:lnTo>
                    <a:pt x="22199" y="34714"/>
                  </a:lnTo>
                  <a:lnTo>
                    <a:pt x="12152" y="38064"/>
                  </a:lnTo>
                  <a:lnTo>
                    <a:pt x="0" y="4211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65216" y="121209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9892" y="67"/>
                  </a:lnTo>
                  <a:lnTo>
                    <a:pt x="208763" y="707"/>
                  </a:lnTo>
                  <a:lnTo>
                    <a:pt x="197164" y="2003"/>
                  </a:lnTo>
                  <a:lnTo>
                    <a:pt x="185003" y="3863"/>
                  </a:lnTo>
                  <a:lnTo>
                    <a:pt x="172343" y="6180"/>
                  </a:lnTo>
                  <a:lnTo>
                    <a:pt x="159292" y="8846"/>
                  </a:lnTo>
                  <a:lnTo>
                    <a:pt x="146113" y="11770"/>
                  </a:lnTo>
                  <a:lnTo>
                    <a:pt x="133196" y="14877"/>
                  </a:lnTo>
                  <a:lnTo>
                    <a:pt x="120725" y="18108"/>
                  </a:lnTo>
                  <a:lnTo>
                    <a:pt x="108386" y="21259"/>
                  </a:lnTo>
                  <a:lnTo>
                    <a:pt x="95495" y="23995"/>
                  </a:lnTo>
                  <a:lnTo>
                    <a:pt x="81720" y="26167"/>
                  </a:lnTo>
                  <a:lnTo>
                    <a:pt x="67422" y="27798"/>
                  </a:lnTo>
                  <a:lnTo>
                    <a:pt x="51873" y="29152"/>
                  </a:lnTo>
                  <a:lnTo>
                    <a:pt x="31465" y="30347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12656" y="1727989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178985" y="0"/>
                  </a:moveTo>
                  <a:lnTo>
                    <a:pt x="173117" y="6002"/>
                  </a:lnTo>
                  <a:lnTo>
                    <a:pt x="167553" y="12846"/>
                  </a:lnTo>
                  <a:lnTo>
                    <a:pt x="161749" y="21234"/>
                  </a:lnTo>
                  <a:lnTo>
                    <a:pt x="155495" y="30861"/>
                  </a:lnTo>
                  <a:lnTo>
                    <a:pt x="148517" y="41176"/>
                  </a:lnTo>
                  <a:lnTo>
                    <a:pt x="140731" y="51784"/>
                  </a:lnTo>
                  <a:lnTo>
                    <a:pt x="132057" y="62481"/>
                  </a:lnTo>
                  <a:lnTo>
                    <a:pt x="122329" y="73182"/>
                  </a:lnTo>
                  <a:lnTo>
                    <a:pt x="111572" y="83855"/>
                  </a:lnTo>
                  <a:lnTo>
                    <a:pt x="100264" y="94493"/>
                  </a:lnTo>
                  <a:lnTo>
                    <a:pt x="89215" y="105102"/>
                  </a:lnTo>
                  <a:lnTo>
                    <a:pt x="78862" y="115684"/>
                  </a:lnTo>
                  <a:lnTo>
                    <a:pt x="69285" y="126080"/>
                  </a:lnTo>
                  <a:lnTo>
                    <a:pt x="60394" y="135987"/>
                  </a:lnTo>
                  <a:lnTo>
                    <a:pt x="52042" y="145281"/>
                  </a:lnTo>
                  <a:lnTo>
                    <a:pt x="44094" y="153997"/>
                  </a:lnTo>
                  <a:lnTo>
                    <a:pt x="36435" y="162238"/>
                  </a:lnTo>
                  <a:lnTo>
                    <a:pt x="28988" y="170111"/>
                  </a:lnTo>
                  <a:lnTo>
                    <a:pt x="21994" y="177607"/>
                  </a:lnTo>
                  <a:lnTo>
                    <a:pt x="15311" y="185431"/>
                  </a:lnTo>
                  <a:lnTo>
                    <a:pt x="8353" y="195392"/>
                  </a:lnTo>
                  <a:lnTo>
                    <a:pt x="0" y="21057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91599" y="1675347"/>
              <a:ext cx="200043" cy="273742"/>
            </a:xfrm>
            <a:custGeom>
              <a:avLst/>
              <a:gdLst/>
              <a:ahLst/>
              <a:cxnLst/>
              <a:rect l="0" t="0" r="0" b="0"/>
              <a:pathLst>
                <a:path w="200043" h="273742">
                  <a:moveTo>
                    <a:pt x="0" y="0"/>
                  </a:moveTo>
                  <a:lnTo>
                    <a:pt x="5935" y="11668"/>
                  </a:lnTo>
                  <a:lnTo>
                    <a:pt x="12139" y="22157"/>
                  </a:lnTo>
                  <a:lnTo>
                    <a:pt x="19230" y="32458"/>
                  </a:lnTo>
                  <a:lnTo>
                    <a:pt x="26998" y="42760"/>
                  </a:lnTo>
                  <a:lnTo>
                    <a:pt x="34996" y="53104"/>
                  </a:lnTo>
                  <a:lnTo>
                    <a:pt x="42942" y="63498"/>
                  </a:lnTo>
                  <a:lnTo>
                    <a:pt x="50889" y="74099"/>
                  </a:lnTo>
                  <a:lnTo>
                    <a:pt x="59130" y="85205"/>
                  </a:lnTo>
                  <a:lnTo>
                    <a:pt x="67816" y="96929"/>
                  </a:lnTo>
                  <a:lnTo>
                    <a:pt x="76784" y="108904"/>
                  </a:lnTo>
                  <a:lnTo>
                    <a:pt x="85657" y="120410"/>
                  </a:lnTo>
                  <a:lnTo>
                    <a:pt x="94216" y="131077"/>
                  </a:lnTo>
                  <a:lnTo>
                    <a:pt x="102251" y="141035"/>
                  </a:lnTo>
                  <a:lnTo>
                    <a:pt x="109495" y="150716"/>
                  </a:lnTo>
                  <a:lnTo>
                    <a:pt x="115892" y="160416"/>
                  </a:lnTo>
                  <a:lnTo>
                    <a:pt x="121866" y="170253"/>
                  </a:lnTo>
                  <a:lnTo>
                    <a:pt x="128184" y="180251"/>
                  </a:lnTo>
                  <a:lnTo>
                    <a:pt x="135254" y="190391"/>
                  </a:lnTo>
                  <a:lnTo>
                    <a:pt x="142971" y="200643"/>
                  </a:lnTo>
                  <a:lnTo>
                    <a:pt x="150924" y="210979"/>
                  </a:lnTo>
                  <a:lnTo>
                    <a:pt x="158826" y="221366"/>
                  </a:lnTo>
                  <a:lnTo>
                    <a:pt x="166458" y="231524"/>
                  </a:lnTo>
                  <a:lnTo>
                    <a:pt x="174445" y="242029"/>
                  </a:lnTo>
                  <a:lnTo>
                    <a:pt x="184606" y="254922"/>
                  </a:lnTo>
                  <a:lnTo>
                    <a:pt x="200042" y="27374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39040" y="1647056"/>
              <a:ext cx="246586" cy="621939"/>
            </a:xfrm>
            <a:custGeom>
              <a:avLst/>
              <a:gdLst/>
              <a:ahLst/>
              <a:cxnLst/>
              <a:rect l="0" t="0" r="0" b="0"/>
              <a:pathLst>
                <a:path w="246586" h="621939">
                  <a:moveTo>
                    <a:pt x="0" y="259917"/>
                  </a:moveTo>
                  <a:lnTo>
                    <a:pt x="66" y="274653"/>
                  </a:lnTo>
                  <a:lnTo>
                    <a:pt x="707" y="289205"/>
                  </a:lnTo>
                  <a:lnTo>
                    <a:pt x="2003" y="305004"/>
                  </a:lnTo>
                  <a:lnTo>
                    <a:pt x="3863" y="322238"/>
                  </a:lnTo>
                  <a:lnTo>
                    <a:pt x="6180" y="341028"/>
                  </a:lnTo>
                  <a:lnTo>
                    <a:pt x="8841" y="361267"/>
                  </a:lnTo>
                  <a:lnTo>
                    <a:pt x="11592" y="382706"/>
                  </a:lnTo>
                  <a:lnTo>
                    <a:pt x="14051" y="405067"/>
                  </a:lnTo>
                  <a:lnTo>
                    <a:pt x="16038" y="428084"/>
                  </a:lnTo>
                  <a:lnTo>
                    <a:pt x="17709" y="450908"/>
                  </a:lnTo>
                  <a:lnTo>
                    <a:pt x="19445" y="472167"/>
                  </a:lnTo>
                  <a:lnTo>
                    <a:pt x="21463" y="491250"/>
                  </a:lnTo>
                  <a:lnTo>
                    <a:pt x="23650" y="508707"/>
                  </a:lnTo>
                  <a:lnTo>
                    <a:pt x="25666" y="525813"/>
                  </a:lnTo>
                  <a:lnTo>
                    <a:pt x="27324" y="543359"/>
                  </a:lnTo>
                  <a:lnTo>
                    <a:pt x="28759" y="561285"/>
                  </a:lnTo>
                  <a:lnTo>
                    <a:pt x="30329" y="578961"/>
                  </a:lnTo>
                  <a:lnTo>
                    <a:pt x="32228" y="595976"/>
                  </a:lnTo>
                  <a:lnTo>
                    <a:pt x="34153" y="611069"/>
                  </a:lnTo>
                  <a:lnTo>
                    <a:pt x="35079" y="620571"/>
                  </a:lnTo>
                  <a:lnTo>
                    <a:pt x="34718" y="621938"/>
                  </a:lnTo>
                  <a:lnTo>
                    <a:pt x="33996" y="616529"/>
                  </a:lnTo>
                  <a:lnTo>
                    <a:pt x="33331" y="606539"/>
                  </a:lnTo>
                  <a:lnTo>
                    <a:pt x="32812" y="594062"/>
                  </a:lnTo>
                  <a:lnTo>
                    <a:pt x="32429" y="580432"/>
                  </a:lnTo>
                  <a:lnTo>
                    <a:pt x="31988" y="566338"/>
                  </a:lnTo>
                  <a:lnTo>
                    <a:pt x="31153" y="552097"/>
                  </a:lnTo>
                  <a:lnTo>
                    <a:pt x="29777" y="537829"/>
                  </a:lnTo>
                  <a:lnTo>
                    <a:pt x="28037" y="523087"/>
                  </a:lnTo>
                  <a:lnTo>
                    <a:pt x="26330" y="506960"/>
                  </a:lnTo>
                  <a:lnTo>
                    <a:pt x="24883" y="489070"/>
                  </a:lnTo>
                  <a:lnTo>
                    <a:pt x="23590" y="469999"/>
                  </a:lnTo>
                  <a:lnTo>
                    <a:pt x="22117" y="450964"/>
                  </a:lnTo>
                  <a:lnTo>
                    <a:pt x="20273" y="432668"/>
                  </a:lnTo>
                  <a:lnTo>
                    <a:pt x="18035" y="414808"/>
                  </a:lnTo>
                  <a:lnTo>
                    <a:pt x="15453" y="396385"/>
                  </a:lnTo>
                  <a:lnTo>
                    <a:pt x="12607" y="376855"/>
                  </a:lnTo>
                  <a:lnTo>
                    <a:pt x="9730" y="356637"/>
                  </a:lnTo>
                  <a:lnTo>
                    <a:pt x="7184" y="336810"/>
                  </a:lnTo>
                  <a:lnTo>
                    <a:pt x="5144" y="317974"/>
                  </a:lnTo>
                  <a:lnTo>
                    <a:pt x="3606" y="299747"/>
                  </a:lnTo>
                  <a:lnTo>
                    <a:pt x="2491" y="281076"/>
                  </a:lnTo>
                  <a:lnTo>
                    <a:pt x="1704" y="261370"/>
                  </a:lnTo>
                  <a:lnTo>
                    <a:pt x="1157" y="240695"/>
                  </a:lnTo>
                  <a:lnTo>
                    <a:pt x="782" y="219496"/>
                  </a:lnTo>
                  <a:lnTo>
                    <a:pt x="535" y="198121"/>
                  </a:lnTo>
                  <a:lnTo>
                    <a:pt x="708" y="176902"/>
                  </a:lnTo>
                  <a:lnTo>
                    <a:pt x="1888" y="156208"/>
                  </a:lnTo>
                  <a:lnTo>
                    <a:pt x="4311" y="136193"/>
                  </a:lnTo>
                  <a:lnTo>
                    <a:pt x="7737" y="117146"/>
                  </a:lnTo>
                  <a:lnTo>
                    <a:pt x="11647" y="99566"/>
                  </a:lnTo>
                  <a:lnTo>
                    <a:pt x="15686" y="83591"/>
                  </a:lnTo>
                  <a:lnTo>
                    <a:pt x="19855" y="69048"/>
                  </a:lnTo>
                  <a:lnTo>
                    <a:pt x="24405" y="55651"/>
                  </a:lnTo>
                  <a:lnTo>
                    <a:pt x="29472" y="43123"/>
                  </a:lnTo>
                  <a:lnTo>
                    <a:pt x="35367" y="31554"/>
                  </a:lnTo>
                  <a:lnTo>
                    <a:pt x="42621" y="21375"/>
                  </a:lnTo>
                  <a:lnTo>
                    <a:pt x="51398" y="12724"/>
                  </a:lnTo>
                  <a:lnTo>
                    <a:pt x="61548" y="5931"/>
                  </a:lnTo>
                  <a:lnTo>
                    <a:pt x="72804" y="1648"/>
                  </a:lnTo>
                  <a:lnTo>
                    <a:pt x="84893" y="0"/>
                  </a:lnTo>
                  <a:lnTo>
                    <a:pt x="97585" y="826"/>
                  </a:lnTo>
                  <a:lnTo>
                    <a:pt x="110702" y="3956"/>
                  </a:lnTo>
                  <a:lnTo>
                    <a:pt x="124111" y="9063"/>
                  </a:lnTo>
                  <a:lnTo>
                    <a:pt x="137554" y="15895"/>
                  </a:lnTo>
                  <a:lnTo>
                    <a:pt x="150659" y="24367"/>
                  </a:lnTo>
                  <a:lnTo>
                    <a:pt x="163253" y="34283"/>
                  </a:lnTo>
                  <a:lnTo>
                    <a:pt x="175337" y="45362"/>
                  </a:lnTo>
                  <a:lnTo>
                    <a:pt x="186993" y="57322"/>
                  </a:lnTo>
                  <a:lnTo>
                    <a:pt x="198309" y="69923"/>
                  </a:lnTo>
                  <a:lnTo>
                    <a:pt x="209045" y="82976"/>
                  </a:lnTo>
                  <a:lnTo>
                    <a:pt x="218656" y="96346"/>
                  </a:lnTo>
                  <a:lnTo>
                    <a:pt x="226932" y="109932"/>
                  </a:lnTo>
                  <a:lnTo>
                    <a:pt x="233811" y="123665"/>
                  </a:lnTo>
                  <a:lnTo>
                    <a:pt x="239216" y="137499"/>
                  </a:lnTo>
                  <a:lnTo>
                    <a:pt x="243250" y="151399"/>
                  </a:lnTo>
                  <a:lnTo>
                    <a:pt x="245823" y="165346"/>
                  </a:lnTo>
                  <a:lnTo>
                    <a:pt x="246585" y="179322"/>
                  </a:lnTo>
                  <a:lnTo>
                    <a:pt x="245507" y="193310"/>
                  </a:lnTo>
                  <a:lnTo>
                    <a:pt x="242836" y="206975"/>
                  </a:lnTo>
                  <a:lnTo>
                    <a:pt x="238909" y="219698"/>
                  </a:lnTo>
                  <a:lnTo>
                    <a:pt x="234039" y="231218"/>
                  </a:lnTo>
                  <a:lnTo>
                    <a:pt x="228161" y="241596"/>
                  </a:lnTo>
                  <a:lnTo>
                    <a:pt x="220859" y="251036"/>
                  </a:lnTo>
                  <a:lnTo>
                    <a:pt x="212021" y="259754"/>
                  </a:lnTo>
                  <a:lnTo>
                    <a:pt x="201816" y="267780"/>
                  </a:lnTo>
                  <a:lnTo>
                    <a:pt x="190516" y="274959"/>
                  </a:lnTo>
                  <a:lnTo>
                    <a:pt x="178395" y="281270"/>
                  </a:lnTo>
                  <a:lnTo>
                    <a:pt x="165679" y="286662"/>
                  </a:lnTo>
                  <a:lnTo>
                    <a:pt x="152545" y="290987"/>
                  </a:lnTo>
                  <a:lnTo>
                    <a:pt x="139134" y="294265"/>
                  </a:lnTo>
                  <a:lnTo>
                    <a:pt x="125952" y="296658"/>
                  </a:lnTo>
                  <a:lnTo>
                    <a:pt x="112476" y="298614"/>
                  </a:lnTo>
                  <a:lnTo>
                    <a:pt x="96405" y="300307"/>
                  </a:lnTo>
                  <a:lnTo>
                    <a:pt x="73699" y="30203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4366" y="1612176"/>
              <a:ext cx="157929" cy="351423"/>
            </a:xfrm>
            <a:custGeom>
              <a:avLst/>
              <a:gdLst/>
              <a:ahLst/>
              <a:cxnLst/>
              <a:rect l="0" t="0" r="0" b="0"/>
              <a:pathLst>
                <a:path w="157929" h="351423">
                  <a:moveTo>
                    <a:pt x="0" y="136870"/>
                  </a:moveTo>
                  <a:lnTo>
                    <a:pt x="5800" y="148539"/>
                  </a:lnTo>
                  <a:lnTo>
                    <a:pt x="10725" y="159027"/>
                  </a:lnTo>
                  <a:lnTo>
                    <a:pt x="15227" y="169329"/>
                  </a:lnTo>
                  <a:lnTo>
                    <a:pt x="19448" y="179630"/>
                  </a:lnTo>
                  <a:lnTo>
                    <a:pt x="23462" y="189974"/>
                  </a:lnTo>
                  <a:lnTo>
                    <a:pt x="27323" y="200363"/>
                  </a:lnTo>
                  <a:lnTo>
                    <a:pt x="31075" y="210792"/>
                  </a:lnTo>
                  <a:lnTo>
                    <a:pt x="34751" y="221250"/>
                  </a:lnTo>
                  <a:lnTo>
                    <a:pt x="38374" y="231734"/>
                  </a:lnTo>
                  <a:lnTo>
                    <a:pt x="41959" y="242402"/>
                  </a:lnTo>
                  <a:lnTo>
                    <a:pt x="45520" y="253556"/>
                  </a:lnTo>
                  <a:lnTo>
                    <a:pt x="49064" y="265322"/>
                  </a:lnTo>
                  <a:lnTo>
                    <a:pt x="52596" y="277666"/>
                  </a:lnTo>
                  <a:lnTo>
                    <a:pt x="56121" y="290484"/>
                  </a:lnTo>
                  <a:lnTo>
                    <a:pt x="59646" y="303655"/>
                  </a:lnTo>
                  <a:lnTo>
                    <a:pt x="63335" y="316753"/>
                  </a:lnTo>
                  <a:lnTo>
                    <a:pt x="67497" y="329087"/>
                  </a:lnTo>
                  <a:lnTo>
                    <a:pt x="72214" y="340291"/>
                  </a:lnTo>
                  <a:lnTo>
                    <a:pt x="75766" y="348584"/>
                  </a:lnTo>
                  <a:lnTo>
                    <a:pt x="76291" y="351422"/>
                  </a:lnTo>
                  <a:lnTo>
                    <a:pt x="74865" y="349030"/>
                  </a:lnTo>
                  <a:lnTo>
                    <a:pt x="72435" y="342932"/>
                  </a:lnTo>
                  <a:lnTo>
                    <a:pt x="69493" y="334680"/>
                  </a:lnTo>
                  <a:lnTo>
                    <a:pt x="66288" y="325285"/>
                  </a:lnTo>
                  <a:lnTo>
                    <a:pt x="62945" y="315145"/>
                  </a:lnTo>
                  <a:lnTo>
                    <a:pt x="59528" y="304243"/>
                  </a:lnTo>
                  <a:lnTo>
                    <a:pt x="56072" y="292600"/>
                  </a:lnTo>
                  <a:lnTo>
                    <a:pt x="52593" y="280484"/>
                  </a:lnTo>
                  <a:lnTo>
                    <a:pt x="49102" y="268338"/>
                  </a:lnTo>
                  <a:lnTo>
                    <a:pt x="45604" y="256422"/>
                  </a:lnTo>
                  <a:lnTo>
                    <a:pt x="42102" y="244807"/>
                  </a:lnTo>
                  <a:lnTo>
                    <a:pt x="38596" y="233474"/>
                  </a:lnTo>
                  <a:lnTo>
                    <a:pt x="35094" y="222364"/>
                  </a:lnTo>
                  <a:lnTo>
                    <a:pt x="31760" y="211259"/>
                  </a:lnTo>
                  <a:lnTo>
                    <a:pt x="28900" y="199803"/>
                  </a:lnTo>
                  <a:lnTo>
                    <a:pt x="26644" y="187830"/>
                  </a:lnTo>
                  <a:lnTo>
                    <a:pt x="24961" y="175346"/>
                  </a:lnTo>
                  <a:lnTo>
                    <a:pt x="23748" y="162433"/>
                  </a:lnTo>
                  <a:lnTo>
                    <a:pt x="22899" y="149190"/>
                  </a:lnTo>
                  <a:lnTo>
                    <a:pt x="22480" y="135703"/>
                  </a:lnTo>
                  <a:lnTo>
                    <a:pt x="22724" y="122044"/>
                  </a:lnTo>
                  <a:lnTo>
                    <a:pt x="23707" y="108273"/>
                  </a:lnTo>
                  <a:lnTo>
                    <a:pt x="25519" y="94755"/>
                  </a:lnTo>
                  <a:lnTo>
                    <a:pt x="28339" y="82131"/>
                  </a:lnTo>
                  <a:lnTo>
                    <a:pt x="32168" y="70683"/>
                  </a:lnTo>
                  <a:lnTo>
                    <a:pt x="37028" y="60522"/>
                  </a:lnTo>
                  <a:lnTo>
                    <a:pt x="43040" y="51761"/>
                  </a:lnTo>
                  <a:lnTo>
                    <a:pt x="50158" y="44312"/>
                  </a:lnTo>
                  <a:lnTo>
                    <a:pt x="58208" y="37951"/>
                  </a:lnTo>
                  <a:lnTo>
                    <a:pt x="66982" y="32430"/>
                  </a:lnTo>
                  <a:lnTo>
                    <a:pt x="76290" y="27523"/>
                  </a:lnTo>
                  <a:lnTo>
                    <a:pt x="85979" y="23054"/>
                  </a:lnTo>
                  <a:lnTo>
                    <a:pt x="95936" y="18892"/>
                  </a:lnTo>
                  <a:lnTo>
                    <a:pt x="106068" y="14945"/>
                  </a:lnTo>
                  <a:lnTo>
                    <a:pt x="116055" y="11298"/>
                  </a:lnTo>
                  <a:lnTo>
                    <a:pt x="126427" y="7840"/>
                  </a:lnTo>
                  <a:lnTo>
                    <a:pt x="139212" y="4266"/>
                  </a:lnTo>
                  <a:lnTo>
                    <a:pt x="157928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4612" y="1622274"/>
              <a:ext cx="191988" cy="305758"/>
            </a:xfrm>
            <a:custGeom>
              <a:avLst/>
              <a:gdLst/>
              <a:ahLst/>
              <a:cxnLst/>
              <a:rect l="0" t="0" r="0" b="0"/>
              <a:pathLst>
                <a:path w="191988" h="305758">
                  <a:moveTo>
                    <a:pt x="43495" y="137301"/>
                  </a:moveTo>
                  <a:lnTo>
                    <a:pt x="49497" y="143034"/>
                  </a:lnTo>
                  <a:lnTo>
                    <a:pt x="56342" y="147318"/>
                  </a:lnTo>
                  <a:lnTo>
                    <a:pt x="64734" y="150519"/>
                  </a:lnTo>
                  <a:lnTo>
                    <a:pt x="74535" y="152708"/>
                  </a:lnTo>
                  <a:lnTo>
                    <a:pt x="85497" y="153757"/>
                  </a:lnTo>
                  <a:lnTo>
                    <a:pt x="97349" y="153694"/>
                  </a:lnTo>
                  <a:lnTo>
                    <a:pt x="109527" y="152524"/>
                  </a:lnTo>
                  <a:lnTo>
                    <a:pt x="121227" y="150148"/>
                  </a:lnTo>
                  <a:lnTo>
                    <a:pt x="132049" y="146625"/>
                  </a:lnTo>
                  <a:lnTo>
                    <a:pt x="141955" y="142143"/>
                  </a:lnTo>
                  <a:lnTo>
                    <a:pt x="151076" y="136919"/>
                  </a:lnTo>
                  <a:lnTo>
                    <a:pt x="159579" y="131138"/>
                  </a:lnTo>
                  <a:lnTo>
                    <a:pt x="167462" y="124630"/>
                  </a:lnTo>
                  <a:lnTo>
                    <a:pt x="174544" y="116898"/>
                  </a:lnTo>
                  <a:lnTo>
                    <a:pt x="180786" y="107768"/>
                  </a:lnTo>
                  <a:lnTo>
                    <a:pt x="185962" y="97364"/>
                  </a:lnTo>
                  <a:lnTo>
                    <a:pt x="189610" y="85931"/>
                  </a:lnTo>
                  <a:lnTo>
                    <a:pt x="191610" y="73730"/>
                  </a:lnTo>
                  <a:lnTo>
                    <a:pt x="191987" y="61300"/>
                  </a:lnTo>
                  <a:lnTo>
                    <a:pt x="190728" y="49423"/>
                  </a:lnTo>
                  <a:lnTo>
                    <a:pt x="187984" y="38483"/>
                  </a:lnTo>
                  <a:lnTo>
                    <a:pt x="183701" y="28665"/>
                  </a:lnTo>
                  <a:lnTo>
                    <a:pt x="177554" y="20135"/>
                  </a:lnTo>
                  <a:lnTo>
                    <a:pt x="169535" y="12851"/>
                  </a:lnTo>
                  <a:lnTo>
                    <a:pt x="160067" y="6941"/>
                  </a:lnTo>
                  <a:lnTo>
                    <a:pt x="149803" y="2785"/>
                  </a:lnTo>
                  <a:lnTo>
                    <a:pt x="139203" y="441"/>
                  </a:lnTo>
                  <a:lnTo>
                    <a:pt x="128664" y="0"/>
                  </a:lnTo>
                  <a:lnTo>
                    <a:pt x="118596" y="1749"/>
                  </a:lnTo>
                  <a:lnTo>
                    <a:pt x="109157" y="5630"/>
                  </a:lnTo>
                  <a:lnTo>
                    <a:pt x="100159" y="11319"/>
                  </a:lnTo>
                  <a:lnTo>
                    <a:pt x="91188" y="18418"/>
                  </a:lnTo>
                  <a:lnTo>
                    <a:pt x="82003" y="26563"/>
                  </a:lnTo>
                  <a:lnTo>
                    <a:pt x="72696" y="35622"/>
                  </a:lnTo>
                  <a:lnTo>
                    <a:pt x="63593" y="45680"/>
                  </a:lnTo>
                  <a:lnTo>
                    <a:pt x="54874" y="56699"/>
                  </a:lnTo>
                  <a:lnTo>
                    <a:pt x="46562" y="68368"/>
                  </a:lnTo>
                  <a:lnTo>
                    <a:pt x="38600" y="80201"/>
                  </a:lnTo>
                  <a:lnTo>
                    <a:pt x="30917" y="91906"/>
                  </a:lnTo>
                  <a:lnTo>
                    <a:pt x="23605" y="103546"/>
                  </a:lnTo>
                  <a:lnTo>
                    <a:pt x="16914" y="115427"/>
                  </a:lnTo>
                  <a:lnTo>
                    <a:pt x="10939" y="127723"/>
                  </a:lnTo>
                  <a:lnTo>
                    <a:pt x="5943" y="140608"/>
                  </a:lnTo>
                  <a:lnTo>
                    <a:pt x="2417" y="154330"/>
                  </a:lnTo>
                  <a:lnTo>
                    <a:pt x="493" y="168929"/>
                  </a:lnTo>
                  <a:lnTo>
                    <a:pt x="0" y="183972"/>
                  </a:lnTo>
                  <a:lnTo>
                    <a:pt x="648" y="198683"/>
                  </a:lnTo>
                  <a:lnTo>
                    <a:pt x="2160" y="212644"/>
                  </a:lnTo>
                  <a:lnTo>
                    <a:pt x="4460" y="225626"/>
                  </a:lnTo>
                  <a:lnTo>
                    <a:pt x="7673" y="237425"/>
                  </a:lnTo>
                  <a:lnTo>
                    <a:pt x="11799" y="248064"/>
                  </a:lnTo>
                  <a:lnTo>
                    <a:pt x="16874" y="257717"/>
                  </a:lnTo>
                  <a:lnTo>
                    <a:pt x="23037" y="266603"/>
                  </a:lnTo>
                  <a:lnTo>
                    <a:pt x="30265" y="274912"/>
                  </a:lnTo>
                  <a:lnTo>
                    <a:pt x="38560" y="282479"/>
                  </a:lnTo>
                  <a:lnTo>
                    <a:pt x="48031" y="288810"/>
                  </a:lnTo>
                  <a:lnTo>
                    <a:pt x="58625" y="293736"/>
                  </a:lnTo>
                  <a:lnTo>
                    <a:pt x="70162" y="297382"/>
                  </a:lnTo>
                  <a:lnTo>
                    <a:pt x="82431" y="299995"/>
                  </a:lnTo>
                  <a:lnTo>
                    <a:pt x="95220" y="301827"/>
                  </a:lnTo>
                  <a:lnTo>
                    <a:pt x="107768" y="303096"/>
                  </a:lnTo>
                  <a:lnTo>
                    <a:pt x="119999" y="304102"/>
                  </a:lnTo>
                  <a:lnTo>
                    <a:pt x="132982" y="304938"/>
                  </a:lnTo>
                  <a:lnTo>
                    <a:pt x="148780" y="3057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97905" y="1538476"/>
              <a:ext cx="168252" cy="379027"/>
            </a:xfrm>
            <a:custGeom>
              <a:avLst/>
              <a:gdLst/>
              <a:ahLst/>
              <a:cxnLst/>
              <a:rect l="0" t="0" r="0" b="0"/>
              <a:pathLst>
                <a:path w="168252" h="379027">
                  <a:moveTo>
                    <a:pt x="130813" y="0"/>
                  </a:moveTo>
                  <a:lnTo>
                    <a:pt x="119145" y="201"/>
                  </a:lnTo>
                  <a:lnTo>
                    <a:pt x="108657" y="2122"/>
                  </a:lnTo>
                  <a:lnTo>
                    <a:pt x="98355" y="6007"/>
                  </a:lnTo>
                  <a:lnTo>
                    <a:pt x="88053" y="11413"/>
                  </a:lnTo>
                  <a:lnTo>
                    <a:pt x="77710" y="17714"/>
                  </a:lnTo>
                  <a:lnTo>
                    <a:pt x="67324" y="24465"/>
                  </a:lnTo>
                  <a:lnTo>
                    <a:pt x="57069" y="31583"/>
                  </a:lnTo>
                  <a:lnTo>
                    <a:pt x="47260" y="39256"/>
                  </a:lnTo>
                  <a:lnTo>
                    <a:pt x="38038" y="47560"/>
                  </a:lnTo>
                  <a:lnTo>
                    <a:pt x="29541" y="56439"/>
                  </a:lnTo>
                  <a:lnTo>
                    <a:pt x="21980" y="65784"/>
                  </a:lnTo>
                  <a:lnTo>
                    <a:pt x="15381" y="75487"/>
                  </a:lnTo>
                  <a:lnTo>
                    <a:pt x="9779" y="85614"/>
                  </a:lnTo>
                  <a:lnTo>
                    <a:pt x="5307" y="96398"/>
                  </a:lnTo>
                  <a:lnTo>
                    <a:pt x="1940" y="107899"/>
                  </a:lnTo>
                  <a:lnTo>
                    <a:pt x="0" y="119554"/>
                  </a:lnTo>
                  <a:lnTo>
                    <a:pt x="203" y="130312"/>
                  </a:lnTo>
                  <a:lnTo>
                    <a:pt x="2755" y="139656"/>
                  </a:lnTo>
                  <a:lnTo>
                    <a:pt x="7572" y="147571"/>
                  </a:lnTo>
                  <a:lnTo>
                    <a:pt x="14542" y="154278"/>
                  </a:lnTo>
                  <a:lnTo>
                    <a:pt x="23379" y="160048"/>
                  </a:lnTo>
                  <a:lnTo>
                    <a:pt x="33700" y="165128"/>
                  </a:lnTo>
                  <a:lnTo>
                    <a:pt x="45136" y="169717"/>
                  </a:lnTo>
                  <a:lnTo>
                    <a:pt x="57373" y="173961"/>
                  </a:lnTo>
                  <a:lnTo>
                    <a:pt x="70010" y="177968"/>
                  </a:lnTo>
                  <a:lnTo>
                    <a:pt x="82566" y="181812"/>
                  </a:lnTo>
                  <a:lnTo>
                    <a:pt x="94783" y="185552"/>
                  </a:lnTo>
                  <a:lnTo>
                    <a:pt x="106443" y="189385"/>
                  </a:lnTo>
                  <a:lnTo>
                    <a:pt x="117281" y="193645"/>
                  </a:lnTo>
                  <a:lnTo>
                    <a:pt x="127235" y="198479"/>
                  </a:lnTo>
                  <a:lnTo>
                    <a:pt x="136243" y="204033"/>
                  </a:lnTo>
                  <a:lnTo>
                    <a:pt x="144155" y="210517"/>
                  </a:lnTo>
                  <a:lnTo>
                    <a:pt x="150994" y="217961"/>
                  </a:lnTo>
                  <a:lnTo>
                    <a:pt x="156758" y="226400"/>
                  </a:lnTo>
                  <a:lnTo>
                    <a:pt x="161341" y="235968"/>
                  </a:lnTo>
                  <a:lnTo>
                    <a:pt x="164790" y="246623"/>
                  </a:lnTo>
                  <a:lnTo>
                    <a:pt x="167125" y="258030"/>
                  </a:lnTo>
                  <a:lnTo>
                    <a:pt x="168251" y="269679"/>
                  </a:lnTo>
                  <a:lnTo>
                    <a:pt x="168227" y="281248"/>
                  </a:lnTo>
                  <a:lnTo>
                    <a:pt x="167077" y="292455"/>
                  </a:lnTo>
                  <a:lnTo>
                    <a:pt x="164709" y="302980"/>
                  </a:lnTo>
                  <a:lnTo>
                    <a:pt x="161187" y="312720"/>
                  </a:lnTo>
                  <a:lnTo>
                    <a:pt x="156534" y="321582"/>
                  </a:lnTo>
                  <a:lnTo>
                    <a:pt x="150662" y="329397"/>
                  </a:lnTo>
                  <a:lnTo>
                    <a:pt x="143637" y="336174"/>
                  </a:lnTo>
                  <a:lnTo>
                    <a:pt x="135650" y="342067"/>
                  </a:lnTo>
                  <a:lnTo>
                    <a:pt x="126918" y="347267"/>
                  </a:lnTo>
                  <a:lnTo>
                    <a:pt x="117634" y="351955"/>
                  </a:lnTo>
                  <a:lnTo>
                    <a:pt x="107790" y="356275"/>
                  </a:lnTo>
                  <a:lnTo>
                    <a:pt x="97198" y="360337"/>
                  </a:lnTo>
                  <a:lnTo>
                    <a:pt x="85821" y="364217"/>
                  </a:lnTo>
                  <a:lnTo>
                    <a:pt x="73977" y="367819"/>
                  </a:lnTo>
                  <a:lnTo>
                    <a:pt x="60880" y="371241"/>
                  </a:lnTo>
                  <a:lnTo>
                    <a:pt x="43147" y="374787"/>
                  </a:lnTo>
                  <a:lnTo>
                    <a:pt x="15000" y="37902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86646" y="1538476"/>
              <a:ext cx="155054" cy="365549"/>
            </a:xfrm>
            <a:custGeom>
              <a:avLst/>
              <a:gdLst/>
              <a:ahLst/>
              <a:cxnLst/>
              <a:rect l="0" t="0" r="0" b="0"/>
              <a:pathLst>
                <a:path w="155054" h="365549">
                  <a:moveTo>
                    <a:pt x="126342" y="0"/>
                  </a:moveTo>
                  <a:lnTo>
                    <a:pt x="117607" y="5935"/>
                  </a:lnTo>
                  <a:lnTo>
                    <a:pt x="109901" y="12139"/>
                  </a:lnTo>
                  <a:lnTo>
                    <a:pt x="102494" y="19235"/>
                  </a:lnTo>
                  <a:lnTo>
                    <a:pt x="95060" y="27175"/>
                  </a:lnTo>
                  <a:lnTo>
                    <a:pt x="87233" y="35822"/>
                  </a:lnTo>
                  <a:lnTo>
                    <a:pt x="78859" y="45012"/>
                  </a:lnTo>
                  <a:lnTo>
                    <a:pt x="70115" y="54439"/>
                  </a:lnTo>
                  <a:lnTo>
                    <a:pt x="61401" y="63680"/>
                  </a:lnTo>
                  <a:lnTo>
                    <a:pt x="52947" y="72524"/>
                  </a:lnTo>
                  <a:lnTo>
                    <a:pt x="44814" y="81105"/>
                  </a:lnTo>
                  <a:lnTo>
                    <a:pt x="36973" y="89786"/>
                  </a:lnTo>
                  <a:lnTo>
                    <a:pt x="29371" y="98778"/>
                  </a:lnTo>
                  <a:lnTo>
                    <a:pt x="22113" y="108124"/>
                  </a:lnTo>
                  <a:lnTo>
                    <a:pt x="15459" y="117784"/>
                  </a:lnTo>
                  <a:lnTo>
                    <a:pt x="9513" y="127690"/>
                  </a:lnTo>
                  <a:lnTo>
                    <a:pt x="4706" y="137614"/>
                  </a:lnTo>
                  <a:lnTo>
                    <a:pt x="1840" y="147197"/>
                  </a:lnTo>
                  <a:lnTo>
                    <a:pt x="1186" y="156255"/>
                  </a:lnTo>
                  <a:lnTo>
                    <a:pt x="2867" y="164302"/>
                  </a:lnTo>
                  <a:lnTo>
                    <a:pt x="7112" y="170496"/>
                  </a:lnTo>
                  <a:lnTo>
                    <a:pt x="13788" y="174555"/>
                  </a:lnTo>
                  <a:lnTo>
                    <a:pt x="22659" y="176992"/>
                  </a:lnTo>
                  <a:lnTo>
                    <a:pt x="33571" y="178795"/>
                  </a:lnTo>
                  <a:lnTo>
                    <a:pt x="46231" y="180614"/>
                  </a:lnTo>
                  <a:lnTo>
                    <a:pt x="59947" y="182875"/>
                  </a:lnTo>
                  <a:lnTo>
                    <a:pt x="73759" y="185939"/>
                  </a:lnTo>
                  <a:lnTo>
                    <a:pt x="87111" y="189900"/>
                  </a:lnTo>
                  <a:lnTo>
                    <a:pt x="99683" y="194664"/>
                  </a:lnTo>
                  <a:lnTo>
                    <a:pt x="111208" y="200072"/>
                  </a:lnTo>
                  <a:lnTo>
                    <a:pt x="121653" y="205972"/>
                  </a:lnTo>
                  <a:lnTo>
                    <a:pt x="130837" y="212559"/>
                  </a:lnTo>
                  <a:lnTo>
                    <a:pt x="138344" y="220343"/>
                  </a:lnTo>
                  <a:lnTo>
                    <a:pt x="144101" y="229507"/>
                  </a:lnTo>
                  <a:lnTo>
                    <a:pt x="148325" y="239933"/>
                  </a:lnTo>
                  <a:lnTo>
                    <a:pt x="151336" y="251381"/>
                  </a:lnTo>
                  <a:lnTo>
                    <a:pt x="153435" y="263597"/>
                  </a:lnTo>
                  <a:lnTo>
                    <a:pt x="154712" y="276206"/>
                  </a:lnTo>
                  <a:lnTo>
                    <a:pt x="155053" y="288736"/>
                  </a:lnTo>
                  <a:lnTo>
                    <a:pt x="154462" y="300933"/>
                  </a:lnTo>
                  <a:lnTo>
                    <a:pt x="152744" y="312578"/>
                  </a:lnTo>
                  <a:lnTo>
                    <a:pt x="149456" y="323405"/>
                  </a:lnTo>
                  <a:lnTo>
                    <a:pt x="144489" y="333346"/>
                  </a:lnTo>
                  <a:lnTo>
                    <a:pt x="137711" y="342175"/>
                  </a:lnTo>
                  <a:lnTo>
                    <a:pt x="128809" y="349436"/>
                  </a:lnTo>
                  <a:lnTo>
                    <a:pt x="117823" y="355024"/>
                  </a:lnTo>
                  <a:lnTo>
                    <a:pt x="105226" y="359133"/>
                  </a:lnTo>
                  <a:lnTo>
                    <a:pt x="91715" y="362066"/>
                  </a:lnTo>
                  <a:lnTo>
                    <a:pt x="77791" y="364112"/>
                  </a:lnTo>
                  <a:lnTo>
                    <a:pt x="63930" y="365327"/>
                  </a:lnTo>
                  <a:lnTo>
                    <a:pt x="49115" y="365548"/>
                  </a:lnTo>
                  <a:lnTo>
                    <a:pt x="29816" y="363681"/>
                  </a:lnTo>
                  <a:lnTo>
                    <a:pt x="0" y="35796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60386" y="1727989"/>
              <a:ext cx="21059" cy="200043"/>
            </a:xfrm>
            <a:custGeom>
              <a:avLst/>
              <a:gdLst/>
              <a:ahLst/>
              <a:cxnLst/>
              <a:rect l="0" t="0" r="0" b="0"/>
              <a:pathLst>
                <a:path w="21059" h="200043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73" y="67647"/>
                  </a:lnTo>
                  <a:lnTo>
                    <a:pt x="8044" y="81553"/>
                  </a:lnTo>
                  <a:lnTo>
                    <a:pt x="9502" y="95956"/>
                  </a:lnTo>
                  <a:lnTo>
                    <a:pt x="11330" y="110490"/>
                  </a:lnTo>
                  <a:lnTo>
                    <a:pt x="13398" y="124960"/>
                  </a:lnTo>
                  <a:lnTo>
                    <a:pt x="15549" y="140996"/>
                  </a:lnTo>
                  <a:lnTo>
                    <a:pt x="17976" y="163354"/>
                  </a:lnTo>
                  <a:lnTo>
                    <a:pt x="21058" y="20004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97258" y="1610623"/>
              <a:ext cx="203480" cy="279363"/>
            </a:xfrm>
            <a:custGeom>
              <a:avLst/>
              <a:gdLst/>
              <a:ahLst/>
              <a:cxnLst/>
              <a:rect l="0" t="0" r="0" b="0"/>
              <a:pathLst>
                <a:path w="203480" h="279363">
                  <a:moveTo>
                    <a:pt x="0" y="106838"/>
                  </a:moveTo>
                  <a:lnTo>
                    <a:pt x="5800" y="118505"/>
                  </a:lnTo>
                  <a:lnTo>
                    <a:pt x="10724" y="128994"/>
                  </a:lnTo>
                  <a:lnTo>
                    <a:pt x="15227" y="139305"/>
                  </a:lnTo>
                  <a:lnTo>
                    <a:pt x="19447" y="149952"/>
                  </a:lnTo>
                  <a:lnTo>
                    <a:pt x="23461" y="161593"/>
                  </a:lnTo>
                  <a:lnTo>
                    <a:pt x="27323" y="174484"/>
                  </a:lnTo>
                  <a:lnTo>
                    <a:pt x="31075" y="188391"/>
                  </a:lnTo>
                  <a:lnTo>
                    <a:pt x="34751" y="202794"/>
                  </a:lnTo>
                  <a:lnTo>
                    <a:pt x="38373" y="217327"/>
                  </a:lnTo>
                  <a:lnTo>
                    <a:pt x="41959" y="231661"/>
                  </a:lnTo>
                  <a:lnTo>
                    <a:pt x="45519" y="245431"/>
                  </a:lnTo>
                  <a:lnTo>
                    <a:pt x="49029" y="258473"/>
                  </a:lnTo>
                  <a:lnTo>
                    <a:pt x="51257" y="269752"/>
                  </a:lnTo>
                  <a:lnTo>
                    <a:pt x="50567" y="277069"/>
                  </a:lnTo>
                  <a:lnTo>
                    <a:pt x="47519" y="279362"/>
                  </a:lnTo>
                  <a:lnTo>
                    <a:pt x="43334" y="277154"/>
                  </a:lnTo>
                  <a:lnTo>
                    <a:pt x="38819" y="271438"/>
                  </a:lnTo>
                  <a:lnTo>
                    <a:pt x="34181" y="262989"/>
                  </a:lnTo>
                  <a:lnTo>
                    <a:pt x="29241" y="252247"/>
                  </a:lnTo>
                  <a:lnTo>
                    <a:pt x="23894" y="239635"/>
                  </a:lnTo>
                  <a:lnTo>
                    <a:pt x="18473" y="225582"/>
                  </a:lnTo>
                  <a:lnTo>
                    <a:pt x="13659" y="210467"/>
                  </a:lnTo>
                  <a:lnTo>
                    <a:pt x="9788" y="194597"/>
                  </a:lnTo>
                  <a:lnTo>
                    <a:pt x="6865" y="178362"/>
                  </a:lnTo>
                  <a:lnTo>
                    <a:pt x="4745" y="162235"/>
                  </a:lnTo>
                  <a:lnTo>
                    <a:pt x="3251" y="146461"/>
                  </a:lnTo>
                  <a:lnTo>
                    <a:pt x="2383" y="131090"/>
                  </a:lnTo>
                  <a:lnTo>
                    <a:pt x="2316" y="116074"/>
                  </a:lnTo>
                  <a:lnTo>
                    <a:pt x="3081" y="101344"/>
                  </a:lnTo>
                  <a:lnTo>
                    <a:pt x="4578" y="86993"/>
                  </a:lnTo>
                  <a:lnTo>
                    <a:pt x="6652" y="73269"/>
                  </a:lnTo>
                  <a:lnTo>
                    <a:pt x="9168" y="60260"/>
                  </a:lnTo>
                  <a:lnTo>
                    <a:pt x="12332" y="48066"/>
                  </a:lnTo>
                  <a:lnTo>
                    <a:pt x="16666" y="36868"/>
                  </a:lnTo>
                  <a:lnTo>
                    <a:pt x="22366" y="26678"/>
                  </a:lnTo>
                  <a:lnTo>
                    <a:pt x="29484" y="17683"/>
                  </a:lnTo>
                  <a:lnTo>
                    <a:pt x="38089" y="10311"/>
                  </a:lnTo>
                  <a:lnTo>
                    <a:pt x="48061" y="4662"/>
                  </a:lnTo>
                  <a:lnTo>
                    <a:pt x="58995" y="1021"/>
                  </a:lnTo>
                  <a:lnTo>
                    <a:pt x="70318" y="0"/>
                  </a:lnTo>
                  <a:lnTo>
                    <a:pt x="81664" y="1691"/>
                  </a:lnTo>
                  <a:lnTo>
                    <a:pt x="92721" y="5911"/>
                  </a:lnTo>
                  <a:lnTo>
                    <a:pt x="103145" y="12473"/>
                  </a:lnTo>
                  <a:lnTo>
                    <a:pt x="112821" y="21027"/>
                  </a:lnTo>
                  <a:lnTo>
                    <a:pt x="121810" y="30988"/>
                  </a:lnTo>
                  <a:lnTo>
                    <a:pt x="130241" y="41649"/>
                  </a:lnTo>
                  <a:lnTo>
                    <a:pt x="138252" y="52561"/>
                  </a:lnTo>
                  <a:lnTo>
                    <a:pt x="145957" y="63834"/>
                  </a:lnTo>
                  <a:lnTo>
                    <a:pt x="153445" y="76000"/>
                  </a:lnTo>
                  <a:lnTo>
                    <a:pt x="160778" y="89291"/>
                  </a:lnTo>
                  <a:lnTo>
                    <a:pt x="167839" y="103320"/>
                  </a:lnTo>
                  <a:lnTo>
                    <a:pt x="174355" y="117283"/>
                  </a:lnTo>
                  <a:lnTo>
                    <a:pt x="180213" y="130719"/>
                  </a:lnTo>
                  <a:lnTo>
                    <a:pt x="185299" y="143673"/>
                  </a:lnTo>
                  <a:lnTo>
                    <a:pt x="189417" y="156512"/>
                  </a:lnTo>
                  <a:lnTo>
                    <a:pt x="192561" y="169476"/>
                  </a:lnTo>
                  <a:lnTo>
                    <a:pt x="195028" y="182488"/>
                  </a:lnTo>
                  <a:lnTo>
                    <a:pt x="197308" y="195238"/>
                  </a:lnTo>
                  <a:lnTo>
                    <a:pt x="199689" y="207556"/>
                  </a:lnTo>
                  <a:lnTo>
                    <a:pt x="201933" y="219368"/>
                  </a:lnTo>
                  <a:lnTo>
                    <a:pt x="203479" y="231983"/>
                  </a:lnTo>
                  <a:lnTo>
                    <a:pt x="203349" y="248742"/>
                  </a:lnTo>
                  <a:lnTo>
                    <a:pt x="200041" y="27529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76200" y="1656396"/>
              <a:ext cx="480997" cy="555905"/>
            </a:xfrm>
            <a:custGeom>
              <a:avLst/>
              <a:gdLst/>
              <a:ahLst/>
              <a:cxnLst/>
              <a:rect l="0" t="0" r="0" b="0"/>
              <a:pathLst>
                <a:path w="480997" h="555905">
                  <a:moveTo>
                    <a:pt x="421140" y="166350"/>
                  </a:moveTo>
                  <a:lnTo>
                    <a:pt x="423940" y="151748"/>
                  </a:lnTo>
                  <a:lnTo>
                    <a:pt x="425442" y="138477"/>
                  </a:lnTo>
                  <a:lnTo>
                    <a:pt x="425749" y="125275"/>
                  </a:lnTo>
                  <a:lnTo>
                    <a:pt x="425069" y="111934"/>
                  </a:lnTo>
                  <a:lnTo>
                    <a:pt x="423601" y="98425"/>
                  </a:lnTo>
                  <a:lnTo>
                    <a:pt x="421528" y="84781"/>
                  </a:lnTo>
                  <a:lnTo>
                    <a:pt x="418846" y="71360"/>
                  </a:lnTo>
                  <a:lnTo>
                    <a:pt x="415374" y="58807"/>
                  </a:lnTo>
                  <a:lnTo>
                    <a:pt x="411079" y="47405"/>
                  </a:lnTo>
                  <a:lnTo>
                    <a:pt x="406061" y="37106"/>
                  </a:lnTo>
                  <a:lnTo>
                    <a:pt x="400468" y="27721"/>
                  </a:lnTo>
                  <a:lnTo>
                    <a:pt x="394437" y="19049"/>
                  </a:lnTo>
                  <a:lnTo>
                    <a:pt x="387760" y="11393"/>
                  </a:lnTo>
                  <a:lnTo>
                    <a:pt x="379913" y="5527"/>
                  </a:lnTo>
                  <a:lnTo>
                    <a:pt x="370715" y="1734"/>
                  </a:lnTo>
                  <a:lnTo>
                    <a:pt x="360605" y="0"/>
                  </a:lnTo>
                  <a:lnTo>
                    <a:pt x="350435" y="273"/>
                  </a:lnTo>
                  <a:lnTo>
                    <a:pt x="340708" y="2315"/>
                  </a:lnTo>
                  <a:lnTo>
                    <a:pt x="331568" y="5939"/>
                  </a:lnTo>
                  <a:lnTo>
                    <a:pt x="322976" y="11104"/>
                  </a:lnTo>
                  <a:lnTo>
                    <a:pt x="314835" y="17652"/>
                  </a:lnTo>
                  <a:lnTo>
                    <a:pt x="307198" y="25486"/>
                  </a:lnTo>
                  <a:lnTo>
                    <a:pt x="300281" y="34646"/>
                  </a:lnTo>
                  <a:lnTo>
                    <a:pt x="294146" y="45032"/>
                  </a:lnTo>
                  <a:lnTo>
                    <a:pt x="288872" y="56429"/>
                  </a:lnTo>
                  <a:lnTo>
                    <a:pt x="284627" y="68604"/>
                  </a:lnTo>
                  <a:lnTo>
                    <a:pt x="281406" y="81348"/>
                  </a:lnTo>
                  <a:lnTo>
                    <a:pt x="279226" y="94499"/>
                  </a:lnTo>
                  <a:lnTo>
                    <a:pt x="278204" y="107932"/>
                  </a:lnTo>
                  <a:lnTo>
                    <a:pt x="278298" y="121557"/>
                  </a:lnTo>
                  <a:lnTo>
                    <a:pt x="279496" y="135147"/>
                  </a:lnTo>
                  <a:lnTo>
                    <a:pt x="281895" y="148351"/>
                  </a:lnTo>
                  <a:lnTo>
                    <a:pt x="285439" y="161002"/>
                  </a:lnTo>
                  <a:lnTo>
                    <a:pt x="290107" y="172786"/>
                  </a:lnTo>
                  <a:lnTo>
                    <a:pt x="295987" y="183175"/>
                  </a:lnTo>
                  <a:lnTo>
                    <a:pt x="303023" y="192014"/>
                  </a:lnTo>
                  <a:lnTo>
                    <a:pt x="311188" y="199458"/>
                  </a:lnTo>
                  <a:lnTo>
                    <a:pt x="320570" y="205782"/>
                  </a:lnTo>
                  <a:lnTo>
                    <a:pt x="331101" y="211249"/>
                  </a:lnTo>
                  <a:lnTo>
                    <a:pt x="342426" y="215601"/>
                  </a:lnTo>
                  <a:lnTo>
                    <a:pt x="354018" y="218096"/>
                  </a:lnTo>
                  <a:lnTo>
                    <a:pt x="365546" y="218473"/>
                  </a:lnTo>
                  <a:lnTo>
                    <a:pt x="376555" y="216760"/>
                  </a:lnTo>
                  <a:lnTo>
                    <a:pt x="386415" y="213019"/>
                  </a:lnTo>
                  <a:lnTo>
                    <a:pt x="394900" y="207500"/>
                  </a:lnTo>
                  <a:lnTo>
                    <a:pt x="402275" y="200558"/>
                  </a:lnTo>
                  <a:lnTo>
                    <a:pt x="409085" y="192544"/>
                  </a:lnTo>
                  <a:lnTo>
                    <a:pt x="415724" y="183798"/>
                  </a:lnTo>
                  <a:lnTo>
                    <a:pt x="422865" y="176160"/>
                  </a:lnTo>
                  <a:lnTo>
                    <a:pt x="430361" y="172549"/>
                  </a:lnTo>
                  <a:lnTo>
                    <a:pt x="436891" y="173961"/>
                  </a:lnTo>
                  <a:lnTo>
                    <a:pt x="442366" y="180200"/>
                  </a:lnTo>
                  <a:lnTo>
                    <a:pt x="447099" y="190487"/>
                  </a:lnTo>
                  <a:lnTo>
                    <a:pt x="451200" y="203582"/>
                  </a:lnTo>
                  <a:lnTo>
                    <a:pt x="454542" y="218046"/>
                  </a:lnTo>
                  <a:lnTo>
                    <a:pt x="457107" y="232953"/>
                  </a:lnTo>
                  <a:lnTo>
                    <a:pt x="459160" y="247706"/>
                  </a:lnTo>
                  <a:lnTo>
                    <a:pt x="461147" y="261842"/>
                  </a:lnTo>
                  <a:lnTo>
                    <a:pt x="463332" y="275206"/>
                  </a:lnTo>
                  <a:lnTo>
                    <a:pt x="465629" y="288012"/>
                  </a:lnTo>
                  <a:lnTo>
                    <a:pt x="467718" y="300701"/>
                  </a:lnTo>
                  <a:lnTo>
                    <a:pt x="469424" y="313545"/>
                  </a:lnTo>
                  <a:lnTo>
                    <a:pt x="470892" y="326634"/>
                  </a:lnTo>
                  <a:lnTo>
                    <a:pt x="472483" y="339962"/>
                  </a:lnTo>
                  <a:lnTo>
                    <a:pt x="474401" y="353498"/>
                  </a:lnTo>
                  <a:lnTo>
                    <a:pt x="476519" y="367521"/>
                  </a:lnTo>
                  <a:lnTo>
                    <a:pt x="478488" y="382607"/>
                  </a:lnTo>
                  <a:lnTo>
                    <a:pt x="480100" y="398971"/>
                  </a:lnTo>
                  <a:lnTo>
                    <a:pt x="480996" y="416198"/>
                  </a:lnTo>
                  <a:lnTo>
                    <a:pt x="480606" y="433454"/>
                  </a:lnTo>
                  <a:lnTo>
                    <a:pt x="478746" y="450235"/>
                  </a:lnTo>
                  <a:lnTo>
                    <a:pt x="475544" y="466078"/>
                  </a:lnTo>
                  <a:lnTo>
                    <a:pt x="471261" y="480411"/>
                  </a:lnTo>
                  <a:lnTo>
                    <a:pt x="466147" y="493074"/>
                  </a:lnTo>
                  <a:lnTo>
                    <a:pt x="459935" y="503914"/>
                  </a:lnTo>
                  <a:lnTo>
                    <a:pt x="451878" y="512615"/>
                  </a:lnTo>
                  <a:lnTo>
                    <a:pt x="441715" y="519207"/>
                  </a:lnTo>
                  <a:lnTo>
                    <a:pt x="429636" y="523841"/>
                  </a:lnTo>
                  <a:lnTo>
                    <a:pt x="416007" y="526602"/>
                  </a:lnTo>
                  <a:lnTo>
                    <a:pt x="401217" y="527723"/>
                  </a:lnTo>
                  <a:lnTo>
                    <a:pt x="385915" y="527530"/>
                  </a:lnTo>
                  <a:lnTo>
                    <a:pt x="370964" y="526347"/>
                  </a:lnTo>
                  <a:lnTo>
                    <a:pt x="356800" y="524450"/>
                  </a:lnTo>
                  <a:lnTo>
                    <a:pt x="343328" y="522214"/>
                  </a:lnTo>
                  <a:lnTo>
                    <a:pt x="330126" y="520100"/>
                  </a:lnTo>
                  <a:lnTo>
                    <a:pt x="316912" y="518344"/>
                  </a:lnTo>
                  <a:lnTo>
                    <a:pt x="303729" y="516827"/>
                  </a:lnTo>
                  <a:lnTo>
                    <a:pt x="290863" y="515194"/>
                  </a:lnTo>
                  <a:lnTo>
                    <a:pt x="278458" y="513245"/>
                  </a:lnTo>
                  <a:lnTo>
                    <a:pt x="266345" y="511104"/>
                  </a:lnTo>
                  <a:lnTo>
                    <a:pt x="254145" y="509119"/>
                  </a:lnTo>
                  <a:lnTo>
                    <a:pt x="241632" y="507487"/>
                  </a:lnTo>
                  <a:lnTo>
                    <a:pt x="228430" y="506238"/>
                  </a:lnTo>
                  <a:lnTo>
                    <a:pt x="213964" y="505325"/>
                  </a:lnTo>
                  <a:lnTo>
                    <a:pt x="198052" y="504681"/>
                  </a:lnTo>
                  <a:lnTo>
                    <a:pt x="181314" y="504401"/>
                  </a:lnTo>
                  <a:lnTo>
                    <a:pt x="164926" y="504738"/>
                  </a:lnTo>
                  <a:lnTo>
                    <a:pt x="149539" y="505779"/>
                  </a:lnTo>
                  <a:lnTo>
                    <a:pt x="135279" y="507461"/>
                  </a:lnTo>
                  <a:lnTo>
                    <a:pt x="122015" y="509660"/>
                  </a:lnTo>
                  <a:lnTo>
                    <a:pt x="109540" y="512251"/>
                  </a:lnTo>
                  <a:lnTo>
                    <a:pt x="97652" y="515125"/>
                  </a:lnTo>
                  <a:lnTo>
                    <a:pt x="86187" y="518200"/>
                  </a:lnTo>
                  <a:lnTo>
                    <a:pt x="75021" y="521419"/>
                  </a:lnTo>
                  <a:lnTo>
                    <a:pt x="64058" y="524902"/>
                  </a:lnTo>
                  <a:lnTo>
                    <a:pt x="53238" y="528926"/>
                  </a:lnTo>
                  <a:lnTo>
                    <a:pt x="42527" y="533589"/>
                  </a:lnTo>
                  <a:lnTo>
                    <a:pt x="32347" y="538539"/>
                  </a:lnTo>
                  <a:lnTo>
                    <a:pt x="22570" y="543544"/>
                  </a:lnTo>
                  <a:lnTo>
                    <a:pt x="12333" y="549044"/>
                  </a:lnTo>
                  <a:lnTo>
                    <a:pt x="0" y="55590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91973" y="1496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55931" y="1106808"/>
              <a:ext cx="45641" cy="726467"/>
            </a:xfrm>
            <a:custGeom>
              <a:avLst/>
              <a:gdLst/>
              <a:ahLst/>
              <a:cxnLst/>
              <a:rect l="0" t="0" r="0" b="0"/>
              <a:pathLst>
                <a:path w="45641" h="726467">
                  <a:moveTo>
                    <a:pt x="4704" y="0"/>
                  </a:moveTo>
                  <a:lnTo>
                    <a:pt x="4704" y="11735"/>
                  </a:lnTo>
                  <a:lnTo>
                    <a:pt x="4704" y="22864"/>
                  </a:lnTo>
                  <a:lnTo>
                    <a:pt x="4701" y="34458"/>
                  </a:lnTo>
                  <a:lnTo>
                    <a:pt x="4527" y="46446"/>
                  </a:lnTo>
                  <a:lnTo>
                    <a:pt x="3878" y="58458"/>
                  </a:lnTo>
                  <a:lnTo>
                    <a:pt x="2635" y="70270"/>
                  </a:lnTo>
                  <a:lnTo>
                    <a:pt x="1154" y="82142"/>
                  </a:lnTo>
                  <a:lnTo>
                    <a:pt x="154" y="94707"/>
                  </a:lnTo>
                  <a:lnTo>
                    <a:pt x="0" y="108268"/>
                  </a:lnTo>
                  <a:lnTo>
                    <a:pt x="561" y="122647"/>
                  </a:lnTo>
                  <a:lnTo>
                    <a:pt x="1401" y="137377"/>
                  </a:lnTo>
                  <a:lnTo>
                    <a:pt x="2225" y="152150"/>
                  </a:lnTo>
                  <a:lnTo>
                    <a:pt x="2912" y="167154"/>
                  </a:lnTo>
                  <a:lnTo>
                    <a:pt x="3442" y="182973"/>
                  </a:lnTo>
                  <a:lnTo>
                    <a:pt x="3833" y="199870"/>
                  </a:lnTo>
                  <a:lnTo>
                    <a:pt x="4282" y="217641"/>
                  </a:lnTo>
                  <a:lnTo>
                    <a:pt x="5122" y="235802"/>
                  </a:lnTo>
                  <a:lnTo>
                    <a:pt x="6503" y="254027"/>
                  </a:lnTo>
                  <a:lnTo>
                    <a:pt x="8245" y="272333"/>
                  </a:lnTo>
                  <a:lnTo>
                    <a:pt x="9955" y="290989"/>
                  </a:lnTo>
                  <a:lnTo>
                    <a:pt x="11403" y="310126"/>
                  </a:lnTo>
                  <a:lnTo>
                    <a:pt x="12697" y="329571"/>
                  </a:lnTo>
                  <a:lnTo>
                    <a:pt x="14172" y="348938"/>
                  </a:lnTo>
                  <a:lnTo>
                    <a:pt x="16015" y="368007"/>
                  </a:lnTo>
                  <a:lnTo>
                    <a:pt x="18254" y="386728"/>
                  </a:lnTo>
                  <a:lnTo>
                    <a:pt x="20836" y="405139"/>
                  </a:lnTo>
                  <a:lnTo>
                    <a:pt x="23682" y="423302"/>
                  </a:lnTo>
                  <a:lnTo>
                    <a:pt x="26560" y="441279"/>
                  </a:lnTo>
                  <a:lnTo>
                    <a:pt x="29105" y="459123"/>
                  </a:lnTo>
                  <a:lnTo>
                    <a:pt x="31151" y="476868"/>
                  </a:lnTo>
                  <a:lnTo>
                    <a:pt x="32862" y="494380"/>
                  </a:lnTo>
                  <a:lnTo>
                    <a:pt x="34624" y="511372"/>
                  </a:lnTo>
                  <a:lnTo>
                    <a:pt x="36661" y="527733"/>
                  </a:lnTo>
                  <a:lnTo>
                    <a:pt x="38860" y="543670"/>
                  </a:lnTo>
                  <a:lnTo>
                    <a:pt x="40883" y="559597"/>
                  </a:lnTo>
                  <a:lnTo>
                    <a:pt x="42541" y="575766"/>
                  </a:lnTo>
                  <a:lnTo>
                    <a:pt x="43807" y="592406"/>
                  </a:lnTo>
                  <a:lnTo>
                    <a:pt x="44731" y="609802"/>
                  </a:lnTo>
                  <a:lnTo>
                    <a:pt x="45383" y="628012"/>
                  </a:lnTo>
                  <a:lnTo>
                    <a:pt x="45640" y="646419"/>
                  </a:lnTo>
                  <a:lnTo>
                    <a:pt x="45103" y="665852"/>
                  </a:lnTo>
                  <a:lnTo>
                    <a:pt x="42611" y="690254"/>
                  </a:lnTo>
                  <a:lnTo>
                    <a:pt x="36290" y="72646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64645" y="971799"/>
              <a:ext cx="641101" cy="650906"/>
            </a:xfrm>
            <a:custGeom>
              <a:avLst/>
              <a:gdLst/>
              <a:ahLst/>
              <a:cxnLst/>
              <a:rect l="0" t="0" r="0" b="0"/>
              <a:pathLst>
                <a:path w="641101" h="650906">
                  <a:moveTo>
                    <a:pt x="11721" y="208708"/>
                  </a:moveTo>
                  <a:lnTo>
                    <a:pt x="6055" y="202774"/>
                  </a:lnTo>
                  <a:lnTo>
                    <a:pt x="2412" y="196569"/>
                  </a:lnTo>
                  <a:lnTo>
                    <a:pt x="502" y="189473"/>
                  </a:lnTo>
                  <a:lnTo>
                    <a:pt x="0" y="181533"/>
                  </a:lnTo>
                  <a:lnTo>
                    <a:pt x="619" y="172887"/>
                  </a:lnTo>
                  <a:lnTo>
                    <a:pt x="2095" y="163692"/>
                  </a:lnTo>
                  <a:lnTo>
                    <a:pt x="4363" y="154092"/>
                  </a:lnTo>
                  <a:lnTo>
                    <a:pt x="7550" y="144203"/>
                  </a:lnTo>
                  <a:lnTo>
                    <a:pt x="11657" y="134105"/>
                  </a:lnTo>
                  <a:lnTo>
                    <a:pt x="16717" y="123699"/>
                  </a:lnTo>
                  <a:lnTo>
                    <a:pt x="22869" y="112721"/>
                  </a:lnTo>
                  <a:lnTo>
                    <a:pt x="30091" y="101082"/>
                  </a:lnTo>
                  <a:lnTo>
                    <a:pt x="38381" y="89164"/>
                  </a:lnTo>
                  <a:lnTo>
                    <a:pt x="47849" y="77696"/>
                  </a:lnTo>
                  <a:lnTo>
                    <a:pt x="58441" y="67058"/>
                  </a:lnTo>
                  <a:lnTo>
                    <a:pt x="69976" y="57289"/>
                  </a:lnTo>
                  <a:lnTo>
                    <a:pt x="82245" y="48267"/>
                  </a:lnTo>
                  <a:lnTo>
                    <a:pt x="95047" y="39833"/>
                  </a:lnTo>
                  <a:lnTo>
                    <a:pt x="108066" y="31999"/>
                  </a:lnTo>
                  <a:lnTo>
                    <a:pt x="120879" y="24949"/>
                  </a:lnTo>
                  <a:lnTo>
                    <a:pt x="133287" y="18725"/>
                  </a:lnTo>
                  <a:lnTo>
                    <a:pt x="145755" y="13390"/>
                  </a:lnTo>
                  <a:lnTo>
                    <a:pt x="159265" y="9105"/>
                  </a:lnTo>
                  <a:lnTo>
                    <a:pt x="174287" y="5853"/>
                  </a:lnTo>
                  <a:lnTo>
                    <a:pt x="190804" y="3482"/>
                  </a:lnTo>
                  <a:lnTo>
                    <a:pt x="208573" y="1800"/>
                  </a:lnTo>
                  <a:lnTo>
                    <a:pt x="227296" y="633"/>
                  </a:lnTo>
                  <a:lnTo>
                    <a:pt x="246224" y="0"/>
                  </a:lnTo>
                  <a:lnTo>
                    <a:pt x="264231" y="99"/>
                  </a:lnTo>
                  <a:lnTo>
                    <a:pt x="280775" y="979"/>
                  </a:lnTo>
                  <a:lnTo>
                    <a:pt x="295846" y="2554"/>
                  </a:lnTo>
                  <a:lnTo>
                    <a:pt x="309670" y="4681"/>
                  </a:lnTo>
                  <a:lnTo>
                    <a:pt x="322533" y="7224"/>
                  </a:lnTo>
                  <a:lnTo>
                    <a:pt x="334854" y="10067"/>
                  </a:lnTo>
                  <a:lnTo>
                    <a:pt x="347142" y="13120"/>
                  </a:lnTo>
                  <a:lnTo>
                    <a:pt x="359672" y="16325"/>
                  </a:lnTo>
                  <a:lnTo>
                    <a:pt x="372192" y="19798"/>
                  </a:lnTo>
                  <a:lnTo>
                    <a:pt x="384066" y="23816"/>
                  </a:lnTo>
                  <a:lnTo>
                    <a:pt x="394981" y="28479"/>
                  </a:lnTo>
                  <a:lnTo>
                    <a:pt x="405106" y="33578"/>
                  </a:lnTo>
                  <a:lnTo>
                    <a:pt x="414897" y="38694"/>
                  </a:lnTo>
                  <a:lnTo>
                    <a:pt x="424672" y="43582"/>
                  </a:lnTo>
                  <a:lnTo>
                    <a:pt x="434559" y="48338"/>
                  </a:lnTo>
                  <a:lnTo>
                    <a:pt x="444590" y="53292"/>
                  </a:lnTo>
                  <a:lnTo>
                    <a:pt x="454752" y="58624"/>
                  </a:lnTo>
                  <a:lnTo>
                    <a:pt x="465019" y="64358"/>
                  </a:lnTo>
                  <a:lnTo>
                    <a:pt x="475364" y="70440"/>
                  </a:lnTo>
                  <a:lnTo>
                    <a:pt x="485763" y="76794"/>
                  </a:lnTo>
                  <a:lnTo>
                    <a:pt x="496032" y="83350"/>
                  </a:lnTo>
                  <a:lnTo>
                    <a:pt x="505854" y="90051"/>
                  </a:lnTo>
                  <a:lnTo>
                    <a:pt x="515090" y="96857"/>
                  </a:lnTo>
                  <a:lnTo>
                    <a:pt x="523766" y="103902"/>
                  </a:lnTo>
                  <a:lnTo>
                    <a:pt x="531981" y="111470"/>
                  </a:lnTo>
                  <a:lnTo>
                    <a:pt x="539842" y="119675"/>
                  </a:lnTo>
                  <a:lnTo>
                    <a:pt x="547444" y="128475"/>
                  </a:lnTo>
                  <a:lnTo>
                    <a:pt x="554862" y="137761"/>
                  </a:lnTo>
                  <a:lnTo>
                    <a:pt x="562153" y="147416"/>
                  </a:lnTo>
                  <a:lnTo>
                    <a:pt x="569355" y="157339"/>
                  </a:lnTo>
                  <a:lnTo>
                    <a:pt x="576498" y="167454"/>
                  </a:lnTo>
                  <a:lnTo>
                    <a:pt x="583597" y="177701"/>
                  </a:lnTo>
                  <a:lnTo>
                    <a:pt x="590499" y="188039"/>
                  </a:lnTo>
                  <a:lnTo>
                    <a:pt x="596906" y="198440"/>
                  </a:lnTo>
                  <a:lnTo>
                    <a:pt x="602702" y="208882"/>
                  </a:lnTo>
                  <a:lnTo>
                    <a:pt x="608085" y="219353"/>
                  </a:lnTo>
                  <a:lnTo>
                    <a:pt x="613467" y="229843"/>
                  </a:lnTo>
                  <a:lnTo>
                    <a:pt x="619082" y="240355"/>
                  </a:lnTo>
                  <a:lnTo>
                    <a:pt x="624667" y="251212"/>
                  </a:lnTo>
                  <a:lnTo>
                    <a:pt x="629585" y="263025"/>
                  </a:lnTo>
                  <a:lnTo>
                    <a:pt x="633521" y="276057"/>
                  </a:lnTo>
                  <a:lnTo>
                    <a:pt x="636485" y="290404"/>
                  </a:lnTo>
                  <a:lnTo>
                    <a:pt x="638632" y="306171"/>
                  </a:lnTo>
                  <a:lnTo>
                    <a:pt x="640145" y="323248"/>
                  </a:lnTo>
                  <a:lnTo>
                    <a:pt x="641025" y="340919"/>
                  </a:lnTo>
                  <a:lnTo>
                    <a:pt x="641100" y="358007"/>
                  </a:lnTo>
                  <a:lnTo>
                    <a:pt x="640338" y="373899"/>
                  </a:lnTo>
                  <a:lnTo>
                    <a:pt x="638846" y="388516"/>
                  </a:lnTo>
                  <a:lnTo>
                    <a:pt x="636774" y="402027"/>
                  </a:lnTo>
                  <a:lnTo>
                    <a:pt x="634268" y="414672"/>
                  </a:lnTo>
                  <a:lnTo>
                    <a:pt x="631451" y="426674"/>
                  </a:lnTo>
                  <a:lnTo>
                    <a:pt x="628414" y="438217"/>
                  </a:lnTo>
                  <a:lnTo>
                    <a:pt x="625225" y="449437"/>
                  </a:lnTo>
                  <a:lnTo>
                    <a:pt x="621933" y="460434"/>
                  </a:lnTo>
                  <a:lnTo>
                    <a:pt x="618568" y="471278"/>
                  </a:lnTo>
                  <a:lnTo>
                    <a:pt x="615148" y="482024"/>
                  </a:lnTo>
                  <a:lnTo>
                    <a:pt x="611360" y="492867"/>
                  </a:lnTo>
                  <a:lnTo>
                    <a:pt x="606597" y="504140"/>
                  </a:lnTo>
                  <a:lnTo>
                    <a:pt x="600615" y="515976"/>
                  </a:lnTo>
                  <a:lnTo>
                    <a:pt x="593645" y="528027"/>
                  </a:lnTo>
                  <a:lnTo>
                    <a:pt x="586205" y="539584"/>
                  </a:lnTo>
                  <a:lnTo>
                    <a:pt x="578631" y="550286"/>
                  </a:lnTo>
                  <a:lnTo>
                    <a:pt x="570599" y="560267"/>
                  </a:lnTo>
                  <a:lnTo>
                    <a:pt x="561235" y="569964"/>
                  </a:lnTo>
                  <a:lnTo>
                    <a:pt x="550161" y="579664"/>
                  </a:lnTo>
                  <a:lnTo>
                    <a:pt x="537621" y="589163"/>
                  </a:lnTo>
                  <a:lnTo>
                    <a:pt x="524208" y="597869"/>
                  </a:lnTo>
                  <a:lnTo>
                    <a:pt x="510373" y="605505"/>
                  </a:lnTo>
                  <a:lnTo>
                    <a:pt x="496525" y="612109"/>
                  </a:lnTo>
                  <a:lnTo>
                    <a:pt x="483088" y="617853"/>
                  </a:lnTo>
                  <a:lnTo>
                    <a:pt x="470237" y="622938"/>
                  </a:lnTo>
                  <a:lnTo>
                    <a:pt x="457797" y="627540"/>
                  </a:lnTo>
                  <a:lnTo>
                    <a:pt x="445364" y="631799"/>
                  </a:lnTo>
                  <a:lnTo>
                    <a:pt x="432701" y="635813"/>
                  </a:lnTo>
                  <a:lnTo>
                    <a:pt x="419771" y="639508"/>
                  </a:lnTo>
                  <a:lnTo>
                    <a:pt x="405076" y="643003"/>
                  </a:lnTo>
                  <a:lnTo>
                    <a:pt x="383965" y="646608"/>
                  </a:lnTo>
                  <a:lnTo>
                    <a:pt x="348633" y="65090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71206" y="1643761"/>
              <a:ext cx="168456" cy="239178"/>
            </a:xfrm>
            <a:custGeom>
              <a:avLst/>
              <a:gdLst/>
              <a:ahLst/>
              <a:cxnLst/>
              <a:rect l="0" t="0" r="0" b="0"/>
              <a:pathLst>
                <a:path w="168456" h="239178">
                  <a:moveTo>
                    <a:pt x="0" y="105285"/>
                  </a:moveTo>
                  <a:lnTo>
                    <a:pt x="2933" y="119887"/>
                  </a:lnTo>
                  <a:lnTo>
                    <a:pt x="5715" y="133158"/>
                  </a:lnTo>
                  <a:lnTo>
                    <a:pt x="8615" y="146359"/>
                  </a:lnTo>
                  <a:lnTo>
                    <a:pt x="11655" y="159701"/>
                  </a:lnTo>
                  <a:lnTo>
                    <a:pt x="14820" y="173210"/>
                  </a:lnTo>
                  <a:lnTo>
                    <a:pt x="18085" y="186859"/>
                  </a:lnTo>
                  <a:lnTo>
                    <a:pt x="21422" y="200452"/>
                  </a:lnTo>
                  <a:lnTo>
                    <a:pt x="24814" y="213653"/>
                  </a:lnTo>
                  <a:lnTo>
                    <a:pt x="28189" y="226239"/>
                  </a:lnTo>
                  <a:lnTo>
                    <a:pt x="29704" y="235761"/>
                  </a:lnTo>
                  <a:lnTo>
                    <a:pt x="27927" y="239177"/>
                  </a:lnTo>
                  <a:lnTo>
                    <a:pt x="24814" y="237510"/>
                  </a:lnTo>
                  <a:lnTo>
                    <a:pt x="21338" y="232336"/>
                  </a:lnTo>
                  <a:lnTo>
                    <a:pt x="17778" y="224617"/>
                  </a:lnTo>
                  <a:lnTo>
                    <a:pt x="14215" y="215019"/>
                  </a:lnTo>
                  <a:lnTo>
                    <a:pt x="10830" y="204059"/>
                  </a:lnTo>
                  <a:lnTo>
                    <a:pt x="7932" y="192133"/>
                  </a:lnTo>
                  <a:lnTo>
                    <a:pt x="5653" y="179537"/>
                  </a:lnTo>
                  <a:lnTo>
                    <a:pt x="4123" y="166645"/>
                  </a:lnTo>
                  <a:lnTo>
                    <a:pt x="3544" y="153911"/>
                  </a:lnTo>
                  <a:lnTo>
                    <a:pt x="3935" y="141563"/>
                  </a:lnTo>
                  <a:lnTo>
                    <a:pt x="5164" y="129473"/>
                  </a:lnTo>
                  <a:lnTo>
                    <a:pt x="7051" y="117281"/>
                  </a:lnTo>
                  <a:lnTo>
                    <a:pt x="9433" y="104787"/>
                  </a:lnTo>
                  <a:lnTo>
                    <a:pt x="12336" y="92276"/>
                  </a:lnTo>
                  <a:lnTo>
                    <a:pt x="15962" y="80402"/>
                  </a:lnTo>
                  <a:lnTo>
                    <a:pt x="20374" y="69492"/>
                  </a:lnTo>
                  <a:lnTo>
                    <a:pt x="25811" y="59710"/>
                  </a:lnTo>
                  <a:lnTo>
                    <a:pt x="32751" y="51210"/>
                  </a:lnTo>
                  <a:lnTo>
                    <a:pt x="41308" y="43940"/>
                  </a:lnTo>
                  <a:lnTo>
                    <a:pt x="51141" y="37702"/>
                  </a:lnTo>
                  <a:lnTo>
                    <a:pt x="61650" y="32262"/>
                  </a:lnTo>
                  <a:lnTo>
                    <a:pt x="72419" y="27411"/>
                  </a:lnTo>
                  <a:lnTo>
                    <a:pt x="83241" y="22980"/>
                  </a:lnTo>
                  <a:lnTo>
                    <a:pt x="94033" y="18842"/>
                  </a:lnTo>
                  <a:lnTo>
                    <a:pt x="104765" y="14912"/>
                  </a:lnTo>
                  <a:lnTo>
                    <a:pt x="115372" y="11276"/>
                  </a:lnTo>
                  <a:lnTo>
                    <a:pt x="126977" y="7827"/>
                  </a:lnTo>
                  <a:lnTo>
                    <a:pt x="142840" y="4260"/>
                  </a:lnTo>
                  <a:lnTo>
                    <a:pt x="168455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69012" y="1727989"/>
              <a:ext cx="200096" cy="243939"/>
            </a:xfrm>
            <a:custGeom>
              <a:avLst/>
              <a:gdLst/>
              <a:ahLst/>
              <a:cxnLst/>
              <a:rect l="0" t="0" r="0" b="0"/>
              <a:pathLst>
                <a:path w="200096" h="243939">
                  <a:moveTo>
                    <a:pt x="75934" y="21057"/>
                  </a:moveTo>
                  <a:lnTo>
                    <a:pt x="72866" y="29791"/>
                  </a:lnTo>
                  <a:lnTo>
                    <a:pt x="68804" y="37498"/>
                  </a:lnTo>
                  <a:lnTo>
                    <a:pt x="63316" y="44905"/>
                  </a:lnTo>
                  <a:lnTo>
                    <a:pt x="56729" y="52339"/>
                  </a:lnTo>
                  <a:lnTo>
                    <a:pt x="49580" y="60166"/>
                  </a:lnTo>
                  <a:lnTo>
                    <a:pt x="42240" y="68544"/>
                  </a:lnTo>
                  <a:lnTo>
                    <a:pt x="35054" y="77460"/>
                  </a:lnTo>
                  <a:lnTo>
                    <a:pt x="28394" y="86823"/>
                  </a:lnTo>
                  <a:lnTo>
                    <a:pt x="22403" y="96530"/>
                  </a:lnTo>
                  <a:lnTo>
                    <a:pt x="17043" y="106489"/>
                  </a:lnTo>
                  <a:lnTo>
                    <a:pt x="12204" y="116627"/>
                  </a:lnTo>
                  <a:lnTo>
                    <a:pt x="7768" y="126889"/>
                  </a:lnTo>
                  <a:lnTo>
                    <a:pt x="3956" y="137238"/>
                  </a:lnTo>
                  <a:lnTo>
                    <a:pt x="1299" y="147645"/>
                  </a:lnTo>
                  <a:lnTo>
                    <a:pt x="0" y="158092"/>
                  </a:lnTo>
                  <a:lnTo>
                    <a:pt x="110" y="168566"/>
                  </a:lnTo>
                  <a:lnTo>
                    <a:pt x="1704" y="179058"/>
                  </a:lnTo>
                  <a:lnTo>
                    <a:pt x="4673" y="189553"/>
                  </a:lnTo>
                  <a:lnTo>
                    <a:pt x="8936" y="199719"/>
                  </a:lnTo>
                  <a:lnTo>
                    <a:pt x="14538" y="208941"/>
                  </a:lnTo>
                  <a:lnTo>
                    <a:pt x="21383" y="216955"/>
                  </a:lnTo>
                  <a:lnTo>
                    <a:pt x="29418" y="223828"/>
                  </a:lnTo>
                  <a:lnTo>
                    <a:pt x="38713" y="229760"/>
                  </a:lnTo>
                  <a:lnTo>
                    <a:pt x="49185" y="234965"/>
                  </a:lnTo>
                  <a:lnTo>
                    <a:pt x="60470" y="239310"/>
                  </a:lnTo>
                  <a:lnTo>
                    <a:pt x="72036" y="242332"/>
                  </a:lnTo>
                  <a:lnTo>
                    <a:pt x="83555" y="243880"/>
                  </a:lnTo>
                  <a:lnTo>
                    <a:pt x="94899" y="243938"/>
                  </a:lnTo>
                  <a:lnTo>
                    <a:pt x="106048" y="242457"/>
                  </a:lnTo>
                  <a:lnTo>
                    <a:pt x="117029" y="239565"/>
                  </a:lnTo>
                  <a:lnTo>
                    <a:pt x="127880" y="235352"/>
                  </a:lnTo>
                  <a:lnTo>
                    <a:pt x="138631" y="229783"/>
                  </a:lnTo>
                  <a:lnTo>
                    <a:pt x="149305" y="222962"/>
                  </a:lnTo>
                  <a:lnTo>
                    <a:pt x="159592" y="214942"/>
                  </a:lnTo>
                  <a:lnTo>
                    <a:pt x="168894" y="205656"/>
                  </a:lnTo>
                  <a:lnTo>
                    <a:pt x="176959" y="195187"/>
                  </a:lnTo>
                  <a:lnTo>
                    <a:pt x="183696" y="183734"/>
                  </a:lnTo>
                  <a:lnTo>
                    <a:pt x="189005" y="171521"/>
                  </a:lnTo>
                  <a:lnTo>
                    <a:pt x="192983" y="158752"/>
                  </a:lnTo>
                  <a:lnTo>
                    <a:pt x="195858" y="145584"/>
                  </a:lnTo>
                  <a:lnTo>
                    <a:pt x="197887" y="132139"/>
                  </a:lnTo>
                  <a:lnTo>
                    <a:pt x="199293" y="118502"/>
                  </a:lnTo>
                  <a:lnTo>
                    <a:pt x="200086" y="104735"/>
                  </a:lnTo>
                  <a:lnTo>
                    <a:pt x="200095" y="90879"/>
                  </a:lnTo>
                  <a:lnTo>
                    <a:pt x="199283" y="76972"/>
                  </a:lnTo>
                  <a:lnTo>
                    <a:pt x="197586" y="63361"/>
                  </a:lnTo>
                  <a:lnTo>
                    <a:pt x="194842" y="50675"/>
                  </a:lnTo>
                  <a:lnTo>
                    <a:pt x="191059" y="39189"/>
                  </a:lnTo>
                  <a:lnTo>
                    <a:pt x="186060" y="29172"/>
                  </a:lnTo>
                  <a:lnTo>
                    <a:pt x="179423" y="21040"/>
                  </a:lnTo>
                  <a:lnTo>
                    <a:pt x="171080" y="14831"/>
                  </a:lnTo>
                  <a:lnTo>
                    <a:pt x="161664" y="10279"/>
                  </a:lnTo>
                  <a:lnTo>
                    <a:pt x="151296" y="6548"/>
                  </a:lnTo>
                  <a:lnTo>
                    <a:pt x="137949" y="3309"/>
                  </a:lnTo>
                  <a:lnTo>
                    <a:pt x="118049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34459" y="1496362"/>
              <a:ext cx="253993" cy="418379"/>
            </a:xfrm>
            <a:custGeom>
              <a:avLst/>
              <a:gdLst/>
              <a:ahLst/>
              <a:cxnLst/>
              <a:rect l="0" t="0" r="0" b="0"/>
              <a:pathLst>
                <a:path w="253993" h="418379">
                  <a:moveTo>
                    <a:pt x="0" y="0"/>
                  </a:moveTo>
                  <a:lnTo>
                    <a:pt x="68" y="14669"/>
                  </a:lnTo>
                  <a:lnTo>
                    <a:pt x="707" y="28580"/>
                  </a:lnTo>
                  <a:lnTo>
                    <a:pt x="2003" y="43069"/>
                  </a:lnTo>
                  <a:lnTo>
                    <a:pt x="3864" y="57925"/>
                  </a:lnTo>
                  <a:lnTo>
                    <a:pt x="6180" y="72453"/>
                  </a:lnTo>
                  <a:lnTo>
                    <a:pt x="8847" y="86285"/>
                  </a:lnTo>
                  <a:lnTo>
                    <a:pt x="11770" y="100015"/>
                  </a:lnTo>
                  <a:lnTo>
                    <a:pt x="14878" y="114972"/>
                  </a:lnTo>
                  <a:lnTo>
                    <a:pt x="18108" y="131812"/>
                  </a:lnTo>
                  <a:lnTo>
                    <a:pt x="21260" y="150378"/>
                  </a:lnTo>
                  <a:lnTo>
                    <a:pt x="23996" y="170070"/>
                  </a:lnTo>
                  <a:lnTo>
                    <a:pt x="26172" y="190391"/>
                  </a:lnTo>
                  <a:lnTo>
                    <a:pt x="27972" y="210884"/>
                  </a:lnTo>
                  <a:lnTo>
                    <a:pt x="29796" y="231080"/>
                  </a:lnTo>
                  <a:lnTo>
                    <a:pt x="31869" y="250763"/>
                  </a:lnTo>
                  <a:lnTo>
                    <a:pt x="33922" y="269755"/>
                  </a:lnTo>
                  <a:lnTo>
                    <a:pt x="35317" y="287830"/>
                  </a:lnTo>
                  <a:lnTo>
                    <a:pt x="35737" y="304867"/>
                  </a:lnTo>
                  <a:lnTo>
                    <a:pt x="35315" y="317871"/>
                  </a:lnTo>
                  <a:lnTo>
                    <a:pt x="34839" y="323151"/>
                  </a:lnTo>
                  <a:lnTo>
                    <a:pt x="35183" y="322224"/>
                  </a:lnTo>
                  <a:lnTo>
                    <a:pt x="36590" y="317231"/>
                  </a:lnTo>
                  <a:lnTo>
                    <a:pt x="39178" y="309462"/>
                  </a:lnTo>
                  <a:lnTo>
                    <a:pt x="42872" y="299753"/>
                  </a:lnTo>
                  <a:lnTo>
                    <a:pt x="47486" y="289016"/>
                  </a:lnTo>
                  <a:lnTo>
                    <a:pt x="52807" y="278283"/>
                  </a:lnTo>
                  <a:lnTo>
                    <a:pt x="58657" y="268114"/>
                  </a:lnTo>
                  <a:lnTo>
                    <a:pt x="65211" y="258814"/>
                  </a:lnTo>
                  <a:lnTo>
                    <a:pt x="72977" y="250632"/>
                  </a:lnTo>
                  <a:lnTo>
                    <a:pt x="82134" y="243580"/>
                  </a:lnTo>
                  <a:lnTo>
                    <a:pt x="92726" y="237825"/>
                  </a:lnTo>
                  <a:lnTo>
                    <a:pt x="104817" y="233774"/>
                  </a:lnTo>
                  <a:lnTo>
                    <a:pt x="118279" y="231490"/>
                  </a:lnTo>
                  <a:lnTo>
                    <a:pt x="132538" y="230750"/>
                  </a:lnTo>
                  <a:lnTo>
                    <a:pt x="146716" y="231232"/>
                  </a:lnTo>
                  <a:lnTo>
                    <a:pt x="160314" y="232637"/>
                  </a:lnTo>
                  <a:lnTo>
                    <a:pt x="173050" y="235035"/>
                  </a:lnTo>
                  <a:lnTo>
                    <a:pt x="184685" y="238846"/>
                  </a:lnTo>
                  <a:lnTo>
                    <a:pt x="195214" y="244187"/>
                  </a:lnTo>
                  <a:lnTo>
                    <a:pt x="204793" y="250892"/>
                  </a:lnTo>
                  <a:lnTo>
                    <a:pt x="213629" y="258688"/>
                  </a:lnTo>
                  <a:lnTo>
                    <a:pt x="221911" y="267304"/>
                  </a:lnTo>
                  <a:lnTo>
                    <a:pt x="229629" y="276512"/>
                  </a:lnTo>
                  <a:lnTo>
                    <a:pt x="236593" y="286139"/>
                  </a:lnTo>
                  <a:lnTo>
                    <a:pt x="242752" y="296055"/>
                  </a:lnTo>
                  <a:lnTo>
                    <a:pt x="247872" y="306170"/>
                  </a:lnTo>
                  <a:lnTo>
                    <a:pt x="251480" y="316420"/>
                  </a:lnTo>
                  <a:lnTo>
                    <a:pt x="253460" y="326761"/>
                  </a:lnTo>
                  <a:lnTo>
                    <a:pt x="253992" y="337164"/>
                  </a:lnTo>
                  <a:lnTo>
                    <a:pt x="253369" y="347609"/>
                  </a:lnTo>
                  <a:lnTo>
                    <a:pt x="251869" y="358077"/>
                  </a:lnTo>
                  <a:lnTo>
                    <a:pt x="249407" y="368395"/>
                  </a:lnTo>
                  <a:lnTo>
                    <a:pt x="245552" y="378251"/>
                  </a:lnTo>
                  <a:lnTo>
                    <a:pt x="240173" y="387500"/>
                  </a:lnTo>
                  <a:lnTo>
                    <a:pt x="233103" y="395846"/>
                  </a:lnTo>
                  <a:lnTo>
                    <a:pt x="223998" y="402774"/>
                  </a:lnTo>
                  <a:lnTo>
                    <a:pt x="212870" y="408135"/>
                  </a:lnTo>
                  <a:lnTo>
                    <a:pt x="200178" y="412091"/>
                  </a:lnTo>
                  <a:lnTo>
                    <a:pt x="186604" y="414920"/>
                  </a:lnTo>
                  <a:lnTo>
                    <a:pt x="172632" y="416896"/>
                  </a:lnTo>
                  <a:lnTo>
                    <a:pt x="158676" y="418091"/>
                  </a:lnTo>
                  <a:lnTo>
                    <a:pt x="145161" y="418378"/>
                  </a:lnTo>
                  <a:lnTo>
                    <a:pt x="132264" y="417754"/>
                  </a:lnTo>
                  <a:lnTo>
                    <a:pt x="120130" y="416185"/>
                  </a:lnTo>
                  <a:lnTo>
                    <a:pt x="108967" y="413528"/>
                  </a:lnTo>
                  <a:lnTo>
                    <a:pt x="98787" y="409817"/>
                  </a:lnTo>
                  <a:lnTo>
                    <a:pt x="89369" y="405328"/>
                  </a:lnTo>
                  <a:lnTo>
                    <a:pt x="79221" y="399946"/>
                  </a:lnTo>
                  <a:lnTo>
                    <a:pt x="65209" y="392082"/>
                  </a:lnTo>
                  <a:lnTo>
                    <a:pt x="42114" y="37902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59503" y="1684216"/>
              <a:ext cx="296139" cy="222758"/>
            </a:xfrm>
            <a:custGeom>
              <a:avLst/>
              <a:gdLst/>
              <a:ahLst/>
              <a:cxnLst/>
              <a:rect l="0" t="0" r="0" b="0"/>
              <a:pathLst>
                <a:path w="296139" h="222758">
                  <a:moveTo>
                    <a:pt x="127682" y="170115"/>
                  </a:moveTo>
                  <a:lnTo>
                    <a:pt x="136348" y="164180"/>
                  </a:lnTo>
                  <a:lnTo>
                    <a:pt x="143415" y="157976"/>
                  </a:lnTo>
                  <a:lnTo>
                    <a:pt x="149521" y="150880"/>
                  </a:lnTo>
                  <a:lnTo>
                    <a:pt x="154923" y="142940"/>
                  </a:lnTo>
                  <a:lnTo>
                    <a:pt x="159784" y="134293"/>
                  </a:lnTo>
                  <a:lnTo>
                    <a:pt x="164234" y="125094"/>
                  </a:lnTo>
                  <a:lnTo>
                    <a:pt x="168056" y="115322"/>
                  </a:lnTo>
                  <a:lnTo>
                    <a:pt x="170718" y="104784"/>
                  </a:lnTo>
                  <a:lnTo>
                    <a:pt x="172023" y="93442"/>
                  </a:lnTo>
                  <a:lnTo>
                    <a:pt x="171915" y="81556"/>
                  </a:lnTo>
                  <a:lnTo>
                    <a:pt x="170323" y="69578"/>
                  </a:lnTo>
                  <a:lnTo>
                    <a:pt x="167357" y="57785"/>
                  </a:lnTo>
                  <a:lnTo>
                    <a:pt x="163093" y="46427"/>
                  </a:lnTo>
                  <a:lnTo>
                    <a:pt x="157491" y="35799"/>
                  </a:lnTo>
                  <a:lnTo>
                    <a:pt x="150647" y="25995"/>
                  </a:lnTo>
                  <a:lnTo>
                    <a:pt x="142612" y="17259"/>
                  </a:lnTo>
                  <a:lnTo>
                    <a:pt x="133317" y="10063"/>
                  </a:lnTo>
                  <a:lnTo>
                    <a:pt x="122845" y="4531"/>
                  </a:lnTo>
                  <a:lnTo>
                    <a:pt x="111560" y="969"/>
                  </a:lnTo>
                  <a:lnTo>
                    <a:pt x="99993" y="0"/>
                  </a:lnTo>
                  <a:lnTo>
                    <a:pt x="88479" y="1722"/>
                  </a:lnTo>
                  <a:lnTo>
                    <a:pt x="77309" y="5793"/>
                  </a:lnTo>
                  <a:lnTo>
                    <a:pt x="66808" y="11722"/>
                  </a:lnTo>
                  <a:lnTo>
                    <a:pt x="57080" y="19047"/>
                  </a:lnTo>
                  <a:lnTo>
                    <a:pt x="48056" y="27708"/>
                  </a:lnTo>
                  <a:lnTo>
                    <a:pt x="39600" y="38022"/>
                  </a:lnTo>
                  <a:lnTo>
                    <a:pt x="31579" y="50027"/>
                  </a:lnTo>
                  <a:lnTo>
                    <a:pt x="24037" y="63342"/>
                  </a:lnTo>
                  <a:lnTo>
                    <a:pt x="17191" y="77350"/>
                  </a:lnTo>
                  <a:lnTo>
                    <a:pt x="11111" y="91624"/>
                  </a:lnTo>
                  <a:lnTo>
                    <a:pt x="6044" y="105955"/>
                  </a:lnTo>
                  <a:lnTo>
                    <a:pt x="2471" y="120256"/>
                  </a:lnTo>
                  <a:lnTo>
                    <a:pt x="516" y="134498"/>
                  </a:lnTo>
                  <a:lnTo>
                    <a:pt x="0" y="148520"/>
                  </a:lnTo>
                  <a:lnTo>
                    <a:pt x="635" y="162022"/>
                  </a:lnTo>
                  <a:lnTo>
                    <a:pt x="2143" y="174876"/>
                  </a:lnTo>
                  <a:lnTo>
                    <a:pt x="4608" y="186798"/>
                  </a:lnTo>
                  <a:lnTo>
                    <a:pt x="8466" y="197280"/>
                  </a:lnTo>
                  <a:lnTo>
                    <a:pt x="13842" y="206172"/>
                  </a:lnTo>
                  <a:lnTo>
                    <a:pt x="20741" y="213312"/>
                  </a:lnTo>
                  <a:lnTo>
                    <a:pt x="29199" y="218367"/>
                  </a:lnTo>
                  <a:lnTo>
                    <a:pt x="39068" y="221356"/>
                  </a:lnTo>
                  <a:lnTo>
                    <a:pt x="49762" y="222415"/>
                  </a:lnTo>
                  <a:lnTo>
                    <a:pt x="60393" y="221622"/>
                  </a:lnTo>
                  <a:lnTo>
                    <a:pt x="70462" y="219204"/>
                  </a:lnTo>
                  <a:lnTo>
                    <a:pt x="79845" y="215482"/>
                  </a:lnTo>
                  <a:lnTo>
                    <a:pt x="88608" y="210776"/>
                  </a:lnTo>
                  <a:lnTo>
                    <a:pt x="96868" y="205351"/>
                  </a:lnTo>
                  <a:lnTo>
                    <a:pt x="104585" y="199253"/>
                  </a:lnTo>
                  <a:lnTo>
                    <a:pt x="111557" y="192329"/>
                  </a:lnTo>
                  <a:lnTo>
                    <a:pt x="117738" y="184559"/>
                  </a:lnTo>
                  <a:lnTo>
                    <a:pt x="123383" y="176053"/>
                  </a:lnTo>
                  <a:lnTo>
                    <a:pt x="128943" y="166964"/>
                  </a:lnTo>
                  <a:lnTo>
                    <a:pt x="134681" y="157442"/>
                  </a:lnTo>
                  <a:lnTo>
                    <a:pt x="140519" y="147606"/>
                  </a:lnTo>
                  <a:lnTo>
                    <a:pt x="146139" y="137551"/>
                  </a:lnTo>
                  <a:lnTo>
                    <a:pt x="151379" y="127375"/>
                  </a:lnTo>
                  <a:lnTo>
                    <a:pt x="156756" y="118309"/>
                  </a:lnTo>
                  <a:lnTo>
                    <a:pt x="162922" y="113549"/>
                  </a:lnTo>
                  <a:lnTo>
                    <a:pt x="169143" y="114381"/>
                  </a:lnTo>
                  <a:lnTo>
                    <a:pt x="174506" y="118786"/>
                  </a:lnTo>
                  <a:lnTo>
                    <a:pt x="179248" y="125328"/>
                  </a:lnTo>
                  <a:lnTo>
                    <a:pt x="183981" y="133226"/>
                  </a:lnTo>
                  <a:lnTo>
                    <a:pt x="189051" y="142008"/>
                  </a:lnTo>
                  <a:lnTo>
                    <a:pt x="194550" y="151375"/>
                  </a:lnTo>
                  <a:lnTo>
                    <a:pt x="200445" y="161131"/>
                  </a:lnTo>
                  <a:lnTo>
                    <a:pt x="206664" y="171135"/>
                  </a:lnTo>
                  <a:lnTo>
                    <a:pt x="213293" y="180974"/>
                  </a:lnTo>
                  <a:lnTo>
                    <a:pt x="220571" y="189978"/>
                  </a:lnTo>
                  <a:lnTo>
                    <a:pt x="228578" y="197843"/>
                  </a:lnTo>
                  <a:lnTo>
                    <a:pt x="237361" y="204465"/>
                  </a:lnTo>
                  <a:lnTo>
                    <a:pt x="248201" y="210407"/>
                  </a:lnTo>
                  <a:lnTo>
                    <a:pt x="265403" y="216188"/>
                  </a:lnTo>
                  <a:lnTo>
                    <a:pt x="296138" y="22275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68882" y="1327906"/>
              <a:ext cx="261676" cy="560265"/>
            </a:xfrm>
            <a:custGeom>
              <a:avLst/>
              <a:gdLst/>
              <a:ahLst/>
              <a:cxnLst/>
              <a:rect l="0" t="0" r="0" b="0"/>
              <a:pathLst>
                <a:path w="261676" h="560265">
                  <a:moveTo>
                    <a:pt x="7816" y="0"/>
                  </a:moveTo>
                  <a:lnTo>
                    <a:pt x="4949" y="9002"/>
                  </a:lnTo>
                  <a:lnTo>
                    <a:pt x="2807" y="19270"/>
                  </a:lnTo>
                  <a:lnTo>
                    <a:pt x="1208" y="31845"/>
                  </a:lnTo>
                  <a:lnTo>
                    <a:pt x="201" y="46026"/>
                  </a:lnTo>
                  <a:lnTo>
                    <a:pt x="0" y="60526"/>
                  </a:lnTo>
                  <a:lnTo>
                    <a:pt x="652" y="74562"/>
                  </a:lnTo>
                  <a:lnTo>
                    <a:pt x="1891" y="88043"/>
                  </a:lnTo>
                  <a:lnTo>
                    <a:pt x="3254" y="101297"/>
                  </a:lnTo>
                  <a:lnTo>
                    <a:pt x="4463" y="114575"/>
                  </a:lnTo>
                  <a:lnTo>
                    <a:pt x="5426" y="127981"/>
                  </a:lnTo>
                  <a:lnTo>
                    <a:pt x="6145" y="141535"/>
                  </a:lnTo>
                  <a:lnTo>
                    <a:pt x="6669" y="155214"/>
                  </a:lnTo>
                  <a:lnTo>
                    <a:pt x="7207" y="168828"/>
                  </a:lnTo>
                  <a:lnTo>
                    <a:pt x="8108" y="182042"/>
                  </a:lnTo>
                  <a:lnTo>
                    <a:pt x="9530" y="194710"/>
                  </a:lnTo>
                  <a:lnTo>
                    <a:pt x="11301" y="207013"/>
                  </a:lnTo>
                  <a:lnTo>
                    <a:pt x="13029" y="219347"/>
                  </a:lnTo>
                  <a:lnTo>
                    <a:pt x="14485" y="231945"/>
                  </a:lnTo>
                  <a:lnTo>
                    <a:pt x="15613" y="244865"/>
                  </a:lnTo>
                  <a:lnTo>
                    <a:pt x="16445" y="258078"/>
                  </a:lnTo>
                  <a:lnTo>
                    <a:pt x="17045" y="271522"/>
                  </a:lnTo>
                  <a:lnTo>
                    <a:pt x="17633" y="284974"/>
                  </a:lnTo>
                  <a:lnTo>
                    <a:pt x="18569" y="298079"/>
                  </a:lnTo>
                  <a:lnTo>
                    <a:pt x="20013" y="310674"/>
                  </a:lnTo>
                  <a:lnTo>
                    <a:pt x="21799" y="322927"/>
                  </a:lnTo>
                  <a:lnTo>
                    <a:pt x="23537" y="335228"/>
                  </a:lnTo>
                  <a:lnTo>
                    <a:pt x="25000" y="347812"/>
                  </a:lnTo>
                  <a:lnTo>
                    <a:pt x="26133" y="361063"/>
                  </a:lnTo>
                  <a:lnTo>
                    <a:pt x="26968" y="375562"/>
                  </a:lnTo>
                  <a:lnTo>
                    <a:pt x="27565" y="391502"/>
                  </a:lnTo>
                  <a:lnTo>
                    <a:pt x="27982" y="408428"/>
                  </a:lnTo>
                  <a:lnTo>
                    <a:pt x="28270" y="425475"/>
                  </a:lnTo>
                  <a:lnTo>
                    <a:pt x="28462" y="442090"/>
                  </a:lnTo>
                  <a:lnTo>
                    <a:pt x="28405" y="456934"/>
                  </a:lnTo>
                  <a:lnTo>
                    <a:pt x="27276" y="466607"/>
                  </a:lnTo>
                  <a:lnTo>
                    <a:pt x="25016" y="469147"/>
                  </a:lnTo>
                  <a:lnTo>
                    <a:pt x="22957" y="466158"/>
                  </a:lnTo>
                  <a:lnTo>
                    <a:pt x="21623" y="459427"/>
                  </a:lnTo>
                  <a:lnTo>
                    <a:pt x="21241" y="450220"/>
                  </a:lnTo>
                  <a:lnTo>
                    <a:pt x="21802" y="439385"/>
                  </a:lnTo>
                  <a:lnTo>
                    <a:pt x="23167" y="427640"/>
                  </a:lnTo>
                  <a:lnTo>
                    <a:pt x="25156" y="415658"/>
                  </a:lnTo>
                  <a:lnTo>
                    <a:pt x="27612" y="403813"/>
                  </a:lnTo>
                  <a:lnTo>
                    <a:pt x="30568" y="392396"/>
                  </a:lnTo>
                  <a:lnTo>
                    <a:pt x="34230" y="381717"/>
                  </a:lnTo>
                  <a:lnTo>
                    <a:pt x="38657" y="371864"/>
                  </a:lnTo>
                  <a:lnTo>
                    <a:pt x="43766" y="362753"/>
                  </a:lnTo>
                  <a:lnTo>
                    <a:pt x="49420" y="354239"/>
                  </a:lnTo>
                  <a:lnTo>
                    <a:pt x="55488" y="346177"/>
                  </a:lnTo>
                  <a:lnTo>
                    <a:pt x="62020" y="338608"/>
                  </a:lnTo>
                  <a:lnTo>
                    <a:pt x="69237" y="331743"/>
                  </a:lnTo>
                  <a:lnTo>
                    <a:pt x="77208" y="325651"/>
                  </a:lnTo>
                  <a:lnTo>
                    <a:pt x="86018" y="320576"/>
                  </a:lnTo>
                  <a:lnTo>
                    <a:pt x="95843" y="316998"/>
                  </a:lnTo>
                  <a:lnTo>
                    <a:pt x="106674" y="315044"/>
                  </a:lnTo>
                  <a:lnTo>
                    <a:pt x="118201" y="314698"/>
                  </a:lnTo>
                  <a:lnTo>
                    <a:pt x="129931" y="315979"/>
                  </a:lnTo>
                  <a:lnTo>
                    <a:pt x="141558" y="318729"/>
                  </a:lnTo>
                  <a:lnTo>
                    <a:pt x="152975" y="322675"/>
                  </a:lnTo>
                  <a:lnTo>
                    <a:pt x="164174" y="327531"/>
                  </a:lnTo>
                  <a:lnTo>
                    <a:pt x="175183" y="333057"/>
                  </a:lnTo>
                  <a:lnTo>
                    <a:pt x="185881" y="339223"/>
                  </a:lnTo>
                  <a:lnTo>
                    <a:pt x="195999" y="346192"/>
                  </a:lnTo>
                  <a:lnTo>
                    <a:pt x="205438" y="353988"/>
                  </a:lnTo>
                  <a:lnTo>
                    <a:pt x="214252" y="362341"/>
                  </a:lnTo>
                  <a:lnTo>
                    <a:pt x="222559" y="370795"/>
                  </a:lnTo>
                  <a:lnTo>
                    <a:pt x="230478" y="379083"/>
                  </a:lnTo>
                  <a:lnTo>
                    <a:pt x="237950" y="387445"/>
                  </a:lnTo>
                  <a:lnTo>
                    <a:pt x="244749" y="396504"/>
                  </a:lnTo>
                  <a:lnTo>
                    <a:pt x="250795" y="406569"/>
                  </a:lnTo>
                  <a:lnTo>
                    <a:pt x="255839" y="417788"/>
                  </a:lnTo>
                  <a:lnTo>
                    <a:pt x="259398" y="430309"/>
                  </a:lnTo>
                  <a:lnTo>
                    <a:pt x="261339" y="444058"/>
                  </a:lnTo>
                  <a:lnTo>
                    <a:pt x="261675" y="458342"/>
                  </a:lnTo>
                  <a:lnTo>
                    <a:pt x="260388" y="472004"/>
                  </a:lnTo>
                  <a:lnTo>
                    <a:pt x="257634" y="484443"/>
                  </a:lnTo>
                  <a:lnTo>
                    <a:pt x="253686" y="495587"/>
                  </a:lnTo>
                  <a:lnTo>
                    <a:pt x="248827" y="505614"/>
                  </a:lnTo>
                  <a:lnTo>
                    <a:pt x="243301" y="514761"/>
                  </a:lnTo>
                  <a:lnTo>
                    <a:pt x="237134" y="523093"/>
                  </a:lnTo>
                  <a:lnTo>
                    <a:pt x="230164" y="530485"/>
                  </a:lnTo>
                  <a:lnTo>
                    <a:pt x="222359" y="536947"/>
                  </a:lnTo>
                  <a:lnTo>
                    <a:pt x="213658" y="542612"/>
                  </a:lnTo>
                  <a:lnTo>
                    <a:pt x="203908" y="547653"/>
                  </a:lnTo>
                  <a:lnTo>
                    <a:pt x="193123" y="552221"/>
                  </a:lnTo>
                  <a:lnTo>
                    <a:pt x="181456" y="556120"/>
                  </a:lnTo>
                  <a:lnTo>
                    <a:pt x="169100" y="558833"/>
                  </a:lnTo>
                  <a:lnTo>
                    <a:pt x="156239" y="560176"/>
                  </a:lnTo>
                  <a:lnTo>
                    <a:pt x="143180" y="560264"/>
                  </a:lnTo>
                  <a:lnTo>
                    <a:pt x="130340" y="559335"/>
                  </a:lnTo>
                  <a:lnTo>
                    <a:pt x="117928" y="557631"/>
                  </a:lnTo>
                  <a:lnTo>
                    <a:pt x="105966" y="555200"/>
                  </a:lnTo>
                  <a:lnTo>
                    <a:pt x="94393" y="551899"/>
                  </a:lnTo>
                  <a:lnTo>
                    <a:pt x="83138" y="547727"/>
                  </a:lnTo>
                  <a:lnTo>
                    <a:pt x="72575" y="543110"/>
                  </a:lnTo>
                  <a:lnTo>
                    <a:pt x="62490" y="538367"/>
                  </a:lnTo>
                  <a:lnTo>
                    <a:pt x="51994" y="533080"/>
                  </a:lnTo>
                  <a:lnTo>
                    <a:pt x="39401" y="52642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55723" y="168587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6" y="43083"/>
                  </a:lnTo>
                  <a:lnTo>
                    <a:pt x="179" y="58457"/>
                  </a:lnTo>
                  <a:lnTo>
                    <a:pt x="827" y="74931"/>
                  </a:lnTo>
                  <a:lnTo>
                    <a:pt x="2076" y="92495"/>
                  </a:lnTo>
                  <a:lnTo>
                    <a:pt x="3728" y="110664"/>
                  </a:lnTo>
                  <a:lnTo>
                    <a:pt x="5375" y="128621"/>
                  </a:lnTo>
                  <a:lnTo>
                    <a:pt x="6784" y="145905"/>
                  </a:lnTo>
                  <a:lnTo>
                    <a:pt x="8081" y="162213"/>
                  </a:lnTo>
                  <a:lnTo>
                    <a:pt x="9910" y="179027"/>
                  </a:lnTo>
                  <a:lnTo>
                    <a:pt x="13547" y="200053"/>
                  </a:lnTo>
                  <a:lnTo>
                    <a:pt x="21057" y="23162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34667" y="1454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13651" y="1264735"/>
              <a:ext cx="52644" cy="631711"/>
            </a:xfrm>
            <a:custGeom>
              <a:avLst/>
              <a:gdLst/>
              <a:ahLst/>
              <a:cxnLst/>
              <a:rect l="0" t="0" r="0" b="0"/>
              <a:pathLst>
                <a:path w="52644" h="631711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7" y="31845"/>
                  </a:lnTo>
                  <a:lnTo>
                    <a:pt x="7970" y="46026"/>
                  </a:lnTo>
                  <a:lnTo>
                    <a:pt x="9467" y="60526"/>
                  </a:lnTo>
                  <a:lnTo>
                    <a:pt x="11314" y="74562"/>
                  </a:lnTo>
                  <a:lnTo>
                    <a:pt x="13381" y="88043"/>
                  </a:lnTo>
                  <a:lnTo>
                    <a:pt x="15312" y="101297"/>
                  </a:lnTo>
                  <a:lnTo>
                    <a:pt x="16908" y="114575"/>
                  </a:lnTo>
                  <a:lnTo>
                    <a:pt x="18132" y="127981"/>
                  </a:lnTo>
                  <a:lnTo>
                    <a:pt x="19028" y="141535"/>
                  </a:lnTo>
                  <a:lnTo>
                    <a:pt x="19666" y="155219"/>
                  </a:lnTo>
                  <a:lnTo>
                    <a:pt x="20110" y="169005"/>
                  </a:lnTo>
                  <a:lnTo>
                    <a:pt x="20417" y="182868"/>
                  </a:lnTo>
                  <a:lnTo>
                    <a:pt x="20631" y="196789"/>
                  </a:lnTo>
                  <a:lnTo>
                    <a:pt x="20945" y="210918"/>
                  </a:lnTo>
                  <a:lnTo>
                    <a:pt x="21688" y="225548"/>
                  </a:lnTo>
                  <a:lnTo>
                    <a:pt x="23001" y="240797"/>
                  </a:lnTo>
                  <a:lnTo>
                    <a:pt x="24697" y="256463"/>
                  </a:lnTo>
                  <a:lnTo>
                    <a:pt x="26374" y="272132"/>
                  </a:lnTo>
                  <a:lnTo>
                    <a:pt x="27797" y="287566"/>
                  </a:lnTo>
                  <a:lnTo>
                    <a:pt x="28902" y="302862"/>
                  </a:lnTo>
                  <a:lnTo>
                    <a:pt x="29718" y="318351"/>
                  </a:lnTo>
                  <a:lnTo>
                    <a:pt x="30303" y="334212"/>
                  </a:lnTo>
                  <a:lnTo>
                    <a:pt x="30711" y="350306"/>
                  </a:lnTo>
                  <a:lnTo>
                    <a:pt x="30994" y="366270"/>
                  </a:lnTo>
                  <a:lnTo>
                    <a:pt x="31190" y="381901"/>
                  </a:lnTo>
                  <a:lnTo>
                    <a:pt x="31495" y="397161"/>
                  </a:lnTo>
                  <a:lnTo>
                    <a:pt x="32232" y="412094"/>
                  </a:lnTo>
                  <a:lnTo>
                    <a:pt x="33540" y="426769"/>
                  </a:lnTo>
                  <a:lnTo>
                    <a:pt x="35233" y="441251"/>
                  </a:lnTo>
                  <a:lnTo>
                    <a:pt x="36907" y="455595"/>
                  </a:lnTo>
                  <a:lnTo>
                    <a:pt x="38329" y="469851"/>
                  </a:lnTo>
                  <a:lnTo>
                    <a:pt x="39432" y="484376"/>
                  </a:lnTo>
                  <a:lnTo>
                    <a:pt x="40248" y="499806"/>
                  </a:lnTo>
                  <a:lnTo>
                    <a:pt x="40836" y="516406"/>
                  </a:lnTo>
                  <a:lnTo>
                    <a:pt x="41417" y="533792"/>
                  </a:lnTo>
                  <a:lnTo>
                    <a:pt x="42347" y="551156"/>
                  </a:lnTo>
                  <a:lnTo>
                    <a:pt x="43789" y="568000"/>
                  </a:lnTo>
                  <a:lnTo>
                    <a:pt x="45581" y="583599"/>
                  </a:lnTo>
                  <a:lnTo>
                    <a:pt x="47511" y="598365"/>
                  </a:lnTo>
                  <a:lnTo>
                    <a:pt x="49749" y="613587"/>
                  </a:lnTo>
                  <a:lnTo>
                    <a:pt x="52643" y="63171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03164" y="173851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4" y="74409"/>
                  </a:lnTo>
                  <a:lnTo>
                    <a:pt x="177" y="89241"/>
                  </a:lnTo>
                  <a:lnTo>
                    <a:pt x="827" y="103806"/>
                  </a:lnTo>
                  <a:lnTo>
                    <a:pt x="2075" y="117657"/>
                  </a:lnTo>
                  <a:lnTo>
                    <a:pt x="3737" y="130267"/>
                  </a:lnTo>
                  <a:lnTo>
                    <a:pt x="5562" y="142096"/>
                  </a:lnTo>
                  <a:lnTo>
                    <a:pt x="7716" y="154176"/>
                  </a:lnTo>
                  <a:lnTo>
                    <a:pt x="10528" y="16845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34750" y="1380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66377" y="1327906"/>
              <a:ext cx="31586" cy="610654"/>
            </a:xfrm>
            <a:custGeom>
              <a:avLst/>
              <a:gdLst/>
              <a:ahLst/>
              <a:cxnLst/>
              <a:rect l="0" t="0" r="0" b="0"/>
              <a:pathLst>
                <a:path w="31586" h="610654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78"/>
                  </a:lnTo>
                  <a:lnTo>
                    <a:pt x="0" y="58392"/>
                  </a:lnTo>
                  <a:lnTo>
                    <a:pt x="0" y="78649"/>
                  </a:lnTo>
                  <a:lnTo>
                    <a:pt x="0" y="100944"/>
                  </a:lnTo>
                  <a:lnTo>
                    <a:pt x="0" y="124374"/>
                  </a:lnTo>
                  <a:lnTo>
                    <a:pt x="0" y="147612"/>
                  </a:lnTo>
                  <a:lnTo>
                    <a:pt x="0" y="169926"/>
                  </a:lnTo>
                  <a:lnTo>
                    <a:pt x="0" y="190985"/>
                  </a:lnTo>
                  <a:lnTo>
                    <a:pt x="0" y="210595"/>
                  </a:lnTo>
                  <a:lnTo>
                    <a:pt x="5" y="228827"/>
                  </a:lnTo>
                  <a:lnTo>
                    <a:pt x="177" y="246073"/>
                  </a:lnTo>
                  <a:lnTo>
                    <a:pt x="825" y="262904"/>
                  </a:lnTo>
                  <a:lnTo>
                    <a:pt x="2073" y="279680"/>
                  </a:lnTo>
                  <a:lnTo>
                    <a:pt x="3727" y="296394"/>
                  </a:lnTo>
                  <a:lnTo>
                    <a:pt x="5375" y="312776"/>
                  </a:lnTo>
                  <a:lnTo>
                    <a:pt x="6778" y="328689"/>
                  </a:lnTo>
                  <a:lnTo>
                    <a:pt x="7871" y="344137"/>
                  </a:lnTo>
                  <a:lnTo>
                    <a:pt x="8679" y="359197"/>
                  </a:lnTo>
                  <a:lnTo>
                    <a:pt x="9261" y="373956"/>
                  </a:lnTo>
                  <a:lnTo>
                    <a:pt x="9838" y="388495"/>
                  </a:lnTo>
                  <a:lnTo>
                    <a:pt x="10767" y="402877"/>
                  </a:lnTo>
                  <a:lnTo>
                    <a:pt x="12206" y="417158"/>
                  </a:lnTo>
                  <a:lnTo>
                    <a:pt x="13990" y="431700"/>
                  </a:lnTo>
                  <a:lnTo>
                    <a:pt x="15726" y="447141"/>
                  </a:lnTo>
                  <a:lnTo>
                    <a:pt x="17191" y="463753"/>
                  </a:lnTo>
                  <a:lnTo>
                    <a:pt x="18496" y="481317"/>
                  </a:lnTo>
                  <a:lnTo>
                    <a:pt x="19979" y="499332"/>
                  </a:lnTo>
                  <a:lnTo>
                    <a:pt x="21824" y="517437"/>
                  </a:lnTo>
                  <a:lnTo>
                    <a:pt x="23902" y="535102"/>
                  </a:lnTo>
                  <a:lnTo>
                    <a:pt x="26063" y="553499"/>
                  </a:lnTo>
                  <a:lnTo>
                    <a:pt x="28497" y="576473"/>
                  </a:lnTo>
                  <a:lnTo>
                    <a:pt x="31585" y="61065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82149" y="1612176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42114"/>
                  </a:moveTo>
                  <a:lnTo>
                    <a:pt x="259138" y="39180"/>
                  </a:lnTo>
                  <a:lnTo>
                    <a:pt x="245868" y="36398"/>
                  </a:lnTo>
                  <a:lnTo>
                    <a:pt x="232661" y="33498"/>
                  </a:lnTo>
                  <a:lnTo>
                    <a:pt x="219147" y="30458"/>
                  </a:lnTo>
                  <a:lnTo>
                    <a:pt x="204990" y="27293"/>
                  </a:lnTo>
                  <a:lnTo>
                    <a:pt x="190088" y="24029"/>
                  </a:lnTo>
                  <a:lnTo>
                    <a:pt x="174669" y="20691"/>
                  </a:lnTo>
                  <a:lnTo>
                    <a:pt x="159171" y="17299"/>
                  </a:lnTo>
                  <a:lnTo>
                    <a:pt x="143859" y="13875"/>
                  </a:lnTo>
                  <a:lnTo>
                    <a:pt x="128817" y="10593"/>
                  </a:lnTo>
                  <a:lnTo>
                    <a:pt x="114031" y="7769"/>
                  </a:lnTo>
                  <a:lnTo>
                    <a:pt x="99456" y="5538"/>
                  </a:lnTo>
                  <a:lnTo>
                    <a:pt x="85040" y="3870"/>
                  </a:lnTo>
                  <a:lnTo>
                    <a:pt x="70740" y="2669"/>
                  </a:lnTo>
                  <a:lnTo>
                    <a:pt x="56541" y="1823"/>
                  </a:lnTo>
                  <a:lnTo>
                    <a:pt x="43025" y="1235"/>
                  </a:lnTo>
                  <a:lnTo>
                    <a:pt x="30029" y="769"/>
                  </a:lnTo>
                  <a:lnTo>
                    <a:pt x="16413" y="381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55889" y="173851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5802" y="8868"/>
                  </a:lnTo>
                  <a:lnTo>
                    <a:pt x="10725" y="17855"/>
                  </a:lnTo>
                  <a:lnTo>
                    <a:pt x="15232" y="27846"/>
                  </a:lnTo>
                  <a:lnTo>
                    <a:pt x="19626" y="38654"/>
                  </a:lnTo>
                  <a:lnTo>
                    <a:pt x="24289" y="49817"/>
                  </a:lnTo>
                  <a:lnTo>
                    <a:pt x="29403" y="61017"/>
                  </a:lnTo>
                  <a:lnTo>
                    <a:pt x="34980" y="71957"/>
                  </a:lnTo>
                  <a:lnTo>
                    <a:pt x="40952" y="82293"/>
                  </a:lnTo>
                  <a:lnTo>
                    <a:pt x="47221" y="91896"/>
                  </a:lnTo>
                  <a:lnTo>
                    <a:pt x="53403" y="100523"/>
                  </a:lnTo>
                  <a:lnTo>
                    <a:pt x="59442" y="108567"/>
                  </a:lnTo>
                  <a:lnTo>
                    <a:pt x="65868" y="116732"/>
                  </a:lnTo>
                  <a:lnTo>
                    <a:pt x="73700" y="126342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97962" y="1706932"/>
              <a:ext cx="389555" cy="768582"/>
            </a:xfrm>
            <a:custGeom>
              <a:avLst/>
              <a:gdLst/>
              <a:ahLst/>
              <a:cxnLst/>
              <a:rect l="0" t="0" r="0" b="0"/>
              <a:pathLst>
                <a:path w="389555" h="768582">
                  <a:moveTo>
                    <a:pt x="389554" y="0"/>
                  </a:moveTo>
                  <a:lnTo>
                    <a:pt x="383755" y="5935"/>
                  </a:lnTo>
                  <a:lnTo>
                    <a:pt x="378829" y="12139"/>
                  </a:lnTo>
                  <a:lnTo>
                    <a:pt x="374316" y="19244"/>
                  </a:lnTo>
                  <a:lnTo>
                    <a:pt x="369751" y="27530"/>
                  </a:lnTo>
                  <a:lnTo>
                    <a:pt x="364440" y="37473"/>
                  </a:lnTo>
                  <a:lnTo>
                    <a:pt x="358077" y="49165"/>
                  </a:lnTo>
                  <a:lnTo>
                    <a:pt x="350847" y="62070"/>
                  </a:lnTo>
                  <a:lnTo>
                    <a:pt x="343227" y="75256"/>
                  </a:lnTo>
                  <a:lnTo>
                    <a:pt x="335541" y="88155"/>
                  </a:lnTo>
                  <a:lnTo>
                    <a:pt x="327772" y="100574"/>
                  </a:lnTo>
                  <a:lnTo>
                    <a:pt x="319651" y="112519"/>
                  </a:lnTo>
                  <a:lnTo>
                    <a:pt x="311046" y="124075"/>
                  </a:lnTo>
                  <a:lnTo>
                    <a:pt x="302133" y="135496"/>
                  </a:lnTo>
                  <a:lnTo>
                    <a:pt x="293297" y="147172"/>
                  </a:lnTo>
                  <a:lnTo>
                    <a:pt x="284752" y="159296"/>
                  </a:lnTo>
                  <a:lnTo>
                    <a:pt x="276388" y="171882"/>
                  </a:lnTo>
                  <a:lnTo>
                    <a:pt x="267859" y="184865"/>
                  </a:lnTo>
                  <a:lnTo>
                    <a:pt x="258976" y="198160"/>
                  </a:lnTo>
                  <a:lnTo>
                    <a:pt x="249874" y="211851"/>
                  </a:lnTo>
                  <a:lnTo>
                    <a:pt x="240911" y="226180"/>
                  </a:lnTo>
                  <a:lnTo>
                    <a:pt x="232282" y="241227"/>
                  </a:lnTo>
                  <a:lnTo>
                    <a:pt x="223861" y="256926"/>
                  </a:lnTo>
                  <a:lnTo>
                    <a:pt x="215292" y="273149"/>
                  </a:lnTo>
                  <a:lnTo>
                    <a:pt x="206379" y="289778"/>
                  </a:lnTo>
                  <a:lnTo>
                    <a:pt x="197087" y="307029"/>
                  </a:lnTo>
                  <a:lnTo>
                    <a:pt x="187465" y="325435"/>
                  </a:lnTo>
                  <a:lnTo>
                    <a:pt x="177580" y="345187"/>
                  </a:lnTo>
                  <a:lnTo>
                    <a:pt x="167500" y="366011"/>
                  </a:lnTo>
                  <a:lnTo>
                    <a:pt x="157281" y="387368"/>
                  </a:lnTo>
                  <a:lnTo>
                    <a:pt x="146963" y="408892"/>
                  </a:lnTo>
                  <a:lnTo>
                    <a:pt x="136576" y="430735"/>
                  </a:lnTo>
                  <a:lnTo>
                    <a:pt x="126145" y="453451"/>
                  </a:lnTo>
                  <a:lnTo>
                    <a:pt x="115681" y="477290"/>
                  </a:lnTo>
                  <a:lnTo>
                    <a:pt x="105196" y="502199"/>
                  </a:lnTo>
                  <a:lnTo>
                    <a:pt x="94697" y="527991"/>
                  </a:lnTo>
                  <a:lnTo>
                    <a:pt x="84184" y="554468"/>
                  </a:lnTo>
                  <a:lnTo>
                    <a:pt x="73496" y="581775"/>
                  </a:lnTo>
                  <a:lnTo>
                    <a:pt x="62328" y="610383"/>
                  </a:lnTo>
                  <a:lnTo>
                    <a:pt x="50570" y="640401"/>
                  </a:lnTo>
                  <a:lnTo>
                    <a:pt x="38866" y="670162"/>
                  </a:lnTo>
                  <a:lnTo>
                    <a:pt x="27368" y="699339"/>
                  </a:lnTo>
                  <a:lnTo>
                    <a:pt x="15063" y="730497"/>
                  </a:lnTo>
                  <a:lnTo>
                    <a:pt x="0" y="768581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2450389" y="2806568"/>
            <a:ext cx="3883555" cy="961126"/>
            <a:chOff x="2450389" y="2806568"/>
            <a:chExt cx="3883555" cy="961126"/>
          </a:xfrm>
        </p:grpSpPr>
        <p:sp>
          <p:nvSpPr>
            <p:cNvPr id="38" name="Freeform 37"/>
            <p:cNvSpPr/>
            <p:nvPr/>
          </p:nvSpPr>
          <p:spPr>
            <a:xfrm>
              <a:off x="2450389" y="3332127"/>
              <a:ext cx="345981" cy="435567"/>
            </a:xfrm>
            <a:custGeom>
              <a:avLst/>
              <a:gdLst/>
              <a:ahLst/>
              <a:cxnLst/>
              <a:rect l="0" t="0" r="0" b="0"/>
              <a:pathLst>
                <a:path w="345981" h="435567">
                  <a:moveTo>
                    <a:pt x="198581" y="127208"/>
                  </a:moveTo>
                  <a:lnTo>
                    <a:pt x="195647" y="118339"/>
                  </a:lnTo>
                  <a:lnTo>
                    <a:pt x="192865" y="109352"/>
                  </a:lnTo>
                  <a:lnTo>
                    <a:pt x="189961" y="99361"/>
                  </a:lnTo>
                  <a:lnTo>
                    <a:pt x="186747" y="88554"/>
                  </a:lnTo>
                  <a:lnTo>
                    <a:pt x="182934" y="77391"/>
                  </a:lnTo>
                  <a:lnTo>
                    <a:pt x="178417" y="66190"/>
                  </a:lnTo>
                  <a:lnTo>
                    <a:pt x="173253" y="55251"/>
                  </a:lnTo>
                  <a:lnTo>
                    <a:pt x="167565" y="44914"/>
                  </a:lnTo>
                  <a:lnTo>
                    <a:pt x="161476" y="35306"/>
                  </a:lnTo>
                  <a:lnTo>
                    <a:pt x="154930" y="26535"/>
                  </a:lnTo>
                  <a:lnTo>
                    <a:pt x="147705" y="18783"/>
                  </a:lnTo>
                  <a:lnTo>
                    <a:pt x="139733" y="12056"/>
                  </a:lnTo>
                  <a:lnTo>
                    <a:pt x="131091" y="6537"/>
                  </a:lnTo>
                  <a:lnTo>
                    <a:pt x="121912" y="2652"/>
                  </a:lnTo>
                  <a:lnTo>
                    <a:pt x="112334" y="488"/>
                  </a:lnTo>
                  <a:lnTo>
                    <a:pt x="102631" y="0"/>
                  </a:lnTo>
                  <a:lnTo>
                    <a:pt x="93197" y="1185"/>
                  </a:lnTo>
                  <a:lnTo>
                    <a:pt x="84224" y="3875"/>
                  </a:lnTo>
                  <a:lnTo>
                    <a:pt x="75726" y="7950"/>
                  </a:lnTo>
                  <a:lnTo>
                    <a:pt x="67632" y="13426"/>
                  </a:lnTo>
                  <a:lnTo>
                    <a:pt x="59856" y="20186"/>
                  </a:lnTo>
                  <a:lnTo>
                    <a:pt x="52481" y="28164"/>
                  </a:lnTo>
                  <a:lnTo>
                    <a:pt x="45747" y="37421"/>
                  </a:lnTo>
                  <a:lnTo>
                    <a:pt x="39733" y="47867"/>
                  </a:lnTo>
                  <a:lnTo>
                    <a:pt x="34372" y="59135"/>
                  </a:lnTo>
                  <a:lnTo>
                    <a:pt x="29537" y="70691"/>
                  </a:lnTo>
                  <a:lnTo>
                    <a:pt x="25098" y="82211"/>
                  </a:lnTo>
                  <a:lnTo>
                    <a:pt x="20946" y="93894"/>
                  </a:lnTo>
                  <a:lnTo>
                    <a:pt x="16997" y="106337"/>
                  </a:lnTo>
                  <a:lnTo>
                    <a:pt x="13194" y="119823"/>
                  </a:lnTo>
                  <a:lnTo>
                    <a:pt x="9656" y="134322"/>
                  </a:lnTo>
                  <a:lnTo>
                    <a:pt x="6659" y="149666"/>
                  </a:lnTo>
                  <a:lnTo>
                    <a:pt x="4312" y="165659"/>
                  </a:lnTo>
                  <a:lnTo>
                    <a:pt x="2567" y="182129"/>
                  </a:lnTo>
                  <a:lnTo>
                    <a:pt x="1313" y="198937"/>
                  </a:lnTo>
                  <a:lnTo>
                    <a:pt x="436" y="215976"/>
                  </a:lnTo>
                  <a:lnTo>
                    <a:pt x="0" y="233011"/>
                  </a:lnTo>
                  <a:lnTo>
                    <a:pt x="231" y="249680"/>
                  </a:lnTo>
                  <a:lnTo>
                    <a:pt x="1201" y="265816"/>
                  </a:lnTo>
                  <a:lnTo>
                    <a:pt x="2835" y="281261"/>
                  </a:lnTo>
                  <a:lnTo>
                    <a:pt x="5002" y="295795"/>
                  </a:lnTo>
                  <a:lnTo>
                    <a:pt x="7571" y="309391"/>
                  </a:lnTo>
                  <a:lnTo>
                    <a:pt x="10432" y="322337"/>
                  </a:lnTo>
                  <a:lnTo>
                    <a:pt x="13497" y="335111"/>
                  </a:lnTo>
                  <a:lnTo>
                    <a:pt x="16710" y="347999"/>
                  </a:lnTo>
                  <a:lnTo>
                    <a:pt x="20189" y="360776"/>
                  </a:lnTo>
                  <a:lnTo>
                    <a:pt x="24209" y="372829"/>
                  </a:lnTo>
                  <a:lnTo>
                    <a:pt x="28885" y="383862"/>
                  </a:lnTo>
                  <a:lnTo>
                    <a:pt x="34331" y="393898"/>
                  </a:lnTo>
                  <a:lnTo>
                    <a:pt x="40744" y="403100"/>
                  </a:lnTo>
                  <a:lnTo>
                    <a:pt x="48140" y="411649"/>
                  </a:lnTo>
                  <a:lnTo>
                    <a:pt x="56547" y="419391"/>
                  </a:lnTo>
                  <a:lnTo>
                    <a:pt x="66094" y="425846"/>
                  </a:lnTo>
                  <a:lnTo>
                    <a:pt x="76729" y="430849"/>
                  </a:lnTo>
                  <a:lnTo>
                    <a:pt x="87955" y="434208"/>
                  </a:lnTo>
                  <a:lnTo>
                    <a:pt x="98949" y="435566"/>
                  </a:lnTo>
                  <a:lnTo>
                    <a:pt x="109265" y="434915"/>
                  </a:lnTo>
                  <a:lnTo>
                    <a:pt x="118816" y="432376"/>
                  </a:lnTo>
                  <a:lnTo>
                    <a:pt x="127692" y="428013"/>
                  </a:lnTo>
                  <a:lnTo>
                    <a:pt x="136032" y="422040"/>
                  </a:lnTo>
                  <a:lnTo>
                    <a:pt x="143973" y="414608"/>
                  </a:lnTo>
                  <a:lnTo>
                    <a:pt x="151628" y="405726"/>
                  </a:lnTo>
                  <a:lnTo>
                    <a:pt x="159080" y="395530"/>
                  </a:lnTo>
                  <a:lnTo>
                    <a:pt x="166393" y="384262"/>
                  </a:lnTo>
                  <a:lnTo>
                    <a:pt x="173610" y="372175"/>
                  </a:lnTo>
                  <a:lnTo>
                    <a:pt x="180758" y="359484"/>
                  </a:lnTo>
                  <a:lnTo>
                    <a:pt x="187694" y="346201"/>
                  </a:lnTo>
                  <a:lnTo>
                    <a:pt x="194124" y="332144"/>
                  </a:lnTo>
                  <a:lnTo>
                    <a:pt x="199926" y="317280"/>
                  </a:lnTo>
                  <a:lnTo>
                    <a:pt x="204973" y="301704"/>
                  </a:lnTo>
                  <a:lnTo>
                    <a:pt x="209065" y="285563"/>
                  </a:lnTo>
                  <a:lnTo>
                    <a:pt x="212187" y="269002"/>
                  </a:lnTo>
                  <a:lnTo>
                    <a:pt x="214470" y="252306"/>
                  </a:lnTo>
                  <a:lnTo>
                    <a:pt x="216093" y="235869"/>
                  </a:lnTo>
                  <a:lnTo>
                    <a:pt x="217221" y="219889"/>
                  </a:lnTo>
                  <a:lnTo>
                    <a:pt x="217828" y="204380"/>
                  </a:lnTo>
                  <a:lnTo>
                    <a:pt x="217712" y="189272"/>
                  </a:lnTo>
                  <a:lnTo>
                    <a:pt x="216815" y="174508"/>
                  </a:lnTo>
                  <a:lnTo>
                    <a:pt x="215038" y="161165"/>
                  </a:lnTo>
                  <a:lnTo>
                    <a:pt x="211469" y="151764"/>
                  </a:lnTo>
                  <a:lnTo>
                    <a:pt x="206198" y="147762"/>
                  </a:lnTo>
                  <a:lnTo>
                    <a:pt x="201250" y="148761"/>
                  </a:lnTo>
                  <a:lnTo>
                    <a:pt x="197352" y="153670"/>
                  </a:lnTo>
                  <a:lnTo>
                    <a:pt x="194489" y="161589"/>
                  </a:lnTo>
                  <a:lnTo>
                    <a:pt x="192458" y="171985"/>
                  </a:lnTo>
                  <a:lnTo>
                    <a:pt x="191054" y="184364"/>
                  </a:lnTo>
                  <a:lnTo>
                    <a:pt x="190430" y="198094"/>
                  </a:lnTo>
                  <a:lnTo>
                    <a:pt x="191066" y="212462"/>
                  </a:lnTo>
                  <a:lnTo>
                    <a:pt x="193120" y="227022"/>
                  </a:lnTo>
                  <a:lnTo>
                    <a:pt x="196296" y="241733"/>
                  </a:lnTo>
                  <a:lnTo>
                    <a:pt x="200038" y="256832"/>
                  </a:lnTo>
                  <a:lnTo>
                    <a:pt x="203966" y="272427"/>
                  </a:lnTo>
                  <a:lnTo>
                    <a:pt x="208059" y="288172"/>
                  </a:lnTo>
                  <a:lnTo>
                    <a:pt x="212559" y="303372"/>
                  </a:lnTo>
                  <a:lnTo>
                    <a:pt x="217584" y="317668"/>
                  </a:lnTo>
                  <a:lnTo>
                    <a:pt x="223110" y="330878"/>
                  </a:lnTo>
                  <a:lnTo>
                    <a:pt x="229052" y="342831"/>
                  </a:lnTo>
                  <a:lnTo>
                    <a:pt x="235317" y="353569"/>
                  </a:lnTo>
                  <a:lnTo>
                    <a:pt x="241983" y="363119"/>
                  </a:lnTo>
                  <a:lnTo>
                    <a:pt x="249289" y="371404"/>
                  </a:lnTo>
                  <a:lnTo>
                    <a:pt x="257316" y="378491"/>
                  </a:lnTo>
                  <a:lnTo>
                    <a:pt x="265995" y="384253"/>
                  </a:lnTo>
                  <a:lnTo>
                    <a:pt x="275199" y="388302"/>
                  </a:lnTo>
                  <a:lnTo>
                    <a:pt x="284794" y="390585"/>
                  </a:lnTo>
                  <a:lnTo>
                    <a:pt x="294601" y="391489"/>
                  </a:lnTo>
                  <a:lnTo>
                    <a:pt x="305570" y="391753"/>
                  </a:lnTo>
                  <a:lnTo>
                    <a:pt x="320896" y="391402"/>
                  </a:lnTo>
                  <a:lnTo>
                    <a:pt x="345980" y="39042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32404" y="3289449"/>
              <a:ext cx="264658" cy="409373"/>
            </a:xfrm>
            <a:custGeom>
              <a:avLst/>
              <a:gdLst/>
              <a:ahLst/>
              <a:cxnLst/>
              <a:rect l="0" t="0" r="0" b="0"/>
              <a:pathLst>
                <a:path w="264658" h="409373">
                  <a:moveTo>
                    <a:pt x="195591" y="54072"/>
                  </a:moveTo>
                  <a:lnTo>
                    <a:pt x="192523" y="45338"/>
                  </a:lnTo>
                  <a:lnTo>
                    <a:pt x="188461" y="37631"/>
                  </a:lnTo>
                  <a:lnTo>
                    <a:pt x="182968" y="30234"/>
                  </a:lnTo>
                  <a:lnTo>
                    <a:pt x="176209" y="23146"/>
                  </a:lnTo>
                  <a:lnTo>
                    <a:pt x="168411" y="16615"/>
                  </a:lnTo>
                  <a:lnTo>
                    <a:pt x="159809" y="10752"/>
                  </a:lnTo>
                  <a:lnTo>
                    <a:pt x="150451" y="5833"/>
                  </a:lnTo>
                  <a:lnTo>
                    <a:pt x="140197" y="2360"/>
                  </a:lnTo>
                  <a:lnTo>
                    <a:pt x="129049" y="471"/>
                  </a:lnTo>
                  <a:lnTo>
                    <a:pt x="117294" y="0"/>
                  </a:lnTo>
                  <a:lnTo>
                    <a:pt x="105404" y="664"/>
                  </a:lnTo>
                  <a:lnTo>
                    <a:pt x="93671" y="2187"/>
                  </a:lnTo>
                  <a:lnTo>
                    <a:pt x="82352" y="4494"/>
                  </a:lnTo>
                  <a:lnTo>
                    <a:pt x="71750" y="7712"/>
                  </a:lnTo>
                  <a:lnTo>
                    <a:pt x="61955" y="11837"/>
                  </a:lnTo>
                  <a:lnTo>
                    <a:pt x="52886" y="16741"/>
                  </a:lnTo>
                  <a:lnTo>
                    <a:pt x="44400" y="22257"/>
                  </a:lnTo>
                  <a:lnTo>
                    <a:pt x="36359" y="28232"/>
                  </a:lnTo>
                  <a:lnTo>
                    <a:pt x="28803" y="34702"/>
                  </a:lnTo>
                  <a:lnTo>
                    <a:pt x="21947" y="41877"/>
                  </a:lnTo>
                  <a:lnTo>
                    <a:pt x="15857" y="49821"/>
                  </a:lnTo>
                  <a:lnTo>
                    <a:pt x="10614" y="58613"/>
                  </a:lnTo>
                  <a:lnTo>
                    <a:pt x="6390" y="68425"/>
                  </a:lnTo>
                  <a:lnTo>
                    <a:pt x="3184" y="79247"/>
                  </a:lnTo>
                  <a:lnTo>
                    <a:pt x="1014" y="90769"/>
                  </a:lnTo>
                  <a:lnTo>
                    <a:pt x="0" y="102495"/>
                  </a:lnTo>
                  <a:lnTo>
                    <a:pt x="98" y="114116"/>
                  </a:lnTo>
                  <a:lnTo>
                    <a:pt x="1299" y="125358"/>
                  </a:lnTo>
                  <a:lnTo>
                    <a:pt x="3700" y="135907"/>
                  </a:lnTo>
                  <a:lnTo>
                    <a:pt x="7245" y="145663"/>
                  </a:lnTo>
                  <a:lnTo>
                    <a:pt x="11913" y="154535"/>
                  </a:lnTo>
                  <a:lnTo>
                    <a:pt x="17795" y="162356"/>
                  </a:lnTo>
                  <a:lnTo>
                    <a:pt x="24826" y="169129"/>
                  </a:lnTo>
                  <a:lnTo>
                    <a:pt x="32818" y="174679"/>
                  </a:lnTo>
                  <a:lnTo>
                    <a:pt x="41553" y="178585"/>
                  </a:lnTo>
                  <a:lnTo>
                    <a:pt x="50839" y="180768"/>
                  </a:lnTo>
                  <a:lnTo>
                    <a:pt x="60684" y="181438"/>
                  </a:lnTo>
                  <a:lnTo>
                    <a:pt x="71278" y="180908"/>
                  </a:lnTo>
                  <a:lnTo>
                    <a:pt x="82665" y="179484"/>
                  </a:lnTo>
                  <a:lnTo>
                    <a:pt x="94752" y="177583"/>
                  </a:lnTo>
                  <a:lnTo>
                    <a:pt x="107398" y="175702"/>
                  </a:lnTo>
                  <a:lnTo>
                    <a:pt x="120458" y="174120"/>
                  </a:lnTo>
                  <a:lnTo>
                    <a:pt x="133652" y="173231"/>
                  </a:lnTo>
                  <a:lnTo>
                    <a:pt x="146583" y="173617"/>
                  </a:lnTo>
                  <a:lnTo>
                    <a:pt x="159056" y="175472"/>
                  </a:lnTo>
                  <a:lnTo>
                    <a:pt x="171058" y="178668"/>
                  </a:lnTo>
                  <a:lnTo>
                    <a:pt x="182658" y="182947"/>
                  </a:lnTo>
                  <a:lnTo>
                    <a:pt x="193940" y="188049"/>
                  </a:lnTo>
                  <a:lnTo>
                    <a:pt x="204824" y="193913"/>
                  </a:lnTo>
                  <a:lnTo>
                    <a:pt x="215067" y="200672"/>
                  </a:lnTo>
                  <a:lnTo>
                    <a:pt x="224584" y="208327"/>
                  </a:lnTo>
                  <a:lnTo>
                    <a:pt x="233282" y="216754"/>
                  </a:lnTo>
                  <a:lnTo>
                    <a:pt x="240978" y="225789"/>
                  </a:lnTo>
                  <a:lnTo>
                    <a:pt x="247669" y="235285"/>
                  </a:lnTo>
                  <a:lnTo>
                    <a:pt x="253331" y="245442"/>
                  </a:lnTo>
                  <a:lnTo>
                    <a:pt x="257844" y="256777"/>
                  </a:lnTo>
                  <a:lnTo>
                    <a:pt x="261248" y="269476"/>
                  </a:lnTo>
                  <a:lnTo>
                    <a:pt x="263552" y="283258"/>
                  </a:lnTo>
                  <a:lnTo>
                    <a:pt x="264657" y="297581"/>
                  </a:lnTo>
                  <a:lnTo>
                    <a:pt x="264619" y="312058"/>
                  </a:lnTo>
                  <a:lnTo>
                    <a:pt x="263459" y="326184"/>
                  </a:lnTo>
                  <a:lnTo>
                    <a:pt x="261085" y="339283"/>
                  </a:lnTo>
                  <a:lnTo>
                    <a:pt x="257554" y="351087"/>
                  </a:lnTo>
                  <a:lnTo>
                    <a:pt x="252725" y="361672"/>
                  </a:lnTo>
                  <a:lnTo>
                    <a:pt x="246204" y="371258"/>
                  </a:lnTo>
                  <a:lnTo>
                    <a:pt x="237925" y="380073"/>
                  </a:lnTo>
                  <a:lnTo>
                    <a:pt x="228111" y="387996"/>
                  </a:lnTo>
                  <a:lnTo>
                    <a:pt x="217082" y="394574"/>
                  </a:lnTo>
                  <a:lnTo>
                    <a:pt x="205146" y="399668"/>
                  </a:lnTo>
                  <a:lnTo>
                    <a:pt x="192556" y="403429"/>
                  </a:lnTo>
                  <a:lnTo>
                    <a:pt x="179508" y="406121"/>
                  </a:lnTo>
                  <a:lnTo>
                    <a:pt x="166140" y="408002"/>
                  </a:lnTo>
                  <a:lnTo>
                    <a:pt x="152555" y="409130"/>
                  </a:lnTo>
                  <a:lnTo>
                    <a:pt x="138822" y="409372"/>
                  </a:lnTo>
                  <a:lnTo>
                    <a:pt x="124993" y="408722"/>
                  </a:lnTo>
                  <a:lnTo>
                    <a:pt x="111265" y="407305"/>
                  </a:lnTo>
                  <a:lnTo>
                    <a:pt x="97967" y="405283"/>
                  </a:lnTo>
                  <a:lnTo>
                    <a:pt x="85248" y="402816"/>
                  </a:lnTo>
                  <a:lnTo>
                    <a:pt x="73151" y="400183"/>
                  </a:lnTo>
                  <a:lnTo>
                    <a:pt x="60307" y="397525"/>
                  </a:lnTo>
                  <a:lnTo>
                    <a:pt x="43353" y="394611"/>
                  </a:lnTo>
                  <a:lnTo>
                    <a:pt x="16607" y="390984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66541" y="3310902"/>
              <a:ext cx="282678" cy="306117"/>
            </a:xfrm>
            <a:custGeom>
              <a:avLst/>
              <a:gdLst/>
              <a:ahLst/>
              <a:cxnLst/>
              <a:rect l="0" t="0" r="0" b="0"/>
              <a:pathLst>
                <a:path w="282678" h="306117">
                  <a:moveTo>
                    <a:pt x="177392" y="106319"/>
                  </a:moveTo>
                  <a:lnTo>
                    <a:pt x="174459" y="97517"/>
                  </a:lnTo>
                  <a:lnTo>
                    <a:pt x="171676" y="89171"/>
                  </a:lnTo>
                  <a:lnTo>
                    <a:pt x="168772" y="80477"/>
                  </a:lnTo>
                  <a:lnTo>
                    <a:pt x="165559" y="71528"/>
                  </a:lnTo>
                  <a:lnTo>
                    <a:pt x="161745" y="62682"/>
                  </a:lnTo>
                  <a:lnTo>
                    <a:pt x="157228" y="54143"/>
                  </a:lnTo>
                  <a:lnTo>
                    <a:pt x="152065" y="45955"/>
                  </a:lnTo>
                  <a:lnTo>
                    <a:pt x="146377" y="38078"/>
                  </a:lnTo>
                  <a:lnTo>
                    <a:pt x="140288" y="30452"/>
                  </a:lnTo>
                  <a:lnTo>
                    <a:pt x="133742" y="23178"/>
                  </a:lnTo>
                  <a:lnTo>
                    <a:pt x="126516" y="16513"/>
                  </a:lnTo>
                  <a:lnTo>
                    <a:pt x="118540" y="10556"/>
                  </a:lnTo>
                  <a:lnTo>
                    <a:pt x="109725" y="5572"/>
                  </a:lnTo>
                  <a:lnTo>
                    <a:pt x="99898" y="2054"/>
                  </a:lnTo>
                  <a:lnTo>
                    <a:pt x="89071" y="145"/>
                  </a:lnTo>
                  <a:lnTo>
                    <a:pt x="77715" y="0"/>
                  </a:lnTo>
                  <a:lnTo>
                    <a:pt x="66633" y="1947"/>
                  </a:lnTo>
                  <a:lnTo>
                    <a:pt x="56263" y="5962"/>
                  </a:lnTo>
                  <a:lnTo>
                    <a:pt x="46844" y="11742"/>
                  </a:lnTo>
                  <a:lnTo>
                    <a:pt x="38590" y="18900"/>
                  </a:lnTo>
                  <a:lnTo>
                    <a:pt x="31485" y="27091"/>
                  </a:lnTo>
                  <a:lnTo>
                    <a:pt x="25358" y="36349"/>
                  </a:lnTo>
                  <a:lnTo>
                    <a:pt x="19992" y="47073"/>
                  </a:lnTo>
                  <a:lnTo>
                    <a:pt x="15195" y="59358"/>
                  </a:lnTo>
                  <a:lnTo>
                    <a:pt x="10970" y="72861"/>
                  </a:lnTo>
                  <a:lnTo>
                    <a:pt x="7503" y="86996"/>
                  </a:lnTo>
                  <a:lnTo>
                    <a:pt x="4836" y="101355"/>
                  </a:lnTo>
                  <a:lnTo>
                    <a:pt x="2876" y="115743"/>
                  </a:lnTo>
                  <a:lnTo>
                    <a:pt x="1476" y="130082"/>
                  </a:lnTo>
                  <a:lnTo>
                    <a:pt x="502" y="144355"/>
                  </a:lnTo>
                  <a:lnTo>
                    <a:pt x="0" y="158566"/>
                  </a:lnTo>
                  <a:lnTo>
                    <a:pt x="188" y="172727"/>
                  </a:lnTo>
                  <a:lnTo>
                    <a:pt x="1133" y="186848"/>
                  </a:lnTo>
                  <a:lnTo>
                    <a:pt x="2920" y="200773"/>
                  </a:lnTo>
                  <a:lnTo>
                    <a:pt x="5723" y="214203"/>
                  </a:lnTo>
                  <a:lnTo>
                    <a:pt x="9536" y="227016"/>
                  </a:lnTo>
                  <a:lnTo>
                    <a:pt x="14217" y="239247"/>
                  </a:lnTo>
                  <a:lnTo>
                    <a:pt x="19574" y="251001"/>
                  </a:lnTo>
                  <a:lnTo>
                    <a:pt x="25441" y="262382"/>
                  </a:lnTo>
                  <a:lnTo>
                    <a:pt x="31836" y="273162"/>
                  </a:lnTo>
                  <a:lnTo>
                    <a:pt x="38960" y="282802"/>
                  </a:lnTo>
                  <a:lnTo>
                    <a:pt x="46864" y="291093"/>
                  </a:lnTo>
                  <a:lnTo>
                    <a:pt x="55460" y="297813"/>
                  </a:lnTo>
                  <a:lnTo>
                    <a:pt x="64609" y="302578"/>
                  </a:lnTo>
                  <a:lnTo>
                    <a:pt x="74167" y="305364"/>
                  </a:lnTo>
                  <a:lnTo>
                    <a:pt x="83856" y="306116"/>
                  </a:lnTo>
                  <a:lnTo>
                    <a:pt x="93281" y="304584"/>
                  </a:lnTo>
                  <a:lnTo>
                    <a:pt x="102248" y="300851"/>
                  </a:lnTo>
                  <a:lnTo>
                    <a:pt x="110742" y="295263"/>
                  </a:lnTo>
                  <a:lnTo>
                    <a:pt x="118834" y="288233"/>
                  </a:lnTo>
                  <a:lnTo>
                    <a:pt x="126607" y="280134"/>
                  </a:lnTo>
                  <a:lnTo>
                    <a:pt x="133981" y="271105"/>
                  </a:lnTo>
                  <a:lnTo>
                    <a:pt x="140715" y="261068"/>
                  </a:lnTo>
                  <a:lnTo>
                    <a:pt x="146728" y="250058"/>
                  </a:lnTo>
                  <a:lnTo>
                    <a:pt x="152088" y="238225"/>
                  </a:lnTo>
                  <a:lnTo>
                    <a:pt x="156924" y="225751"/>
                  </a:lnTo>
                  <a:lnTo>
                    <a:pt x="161358" y="212796"/>
                  </a:lnTo>
                  <a:lnTo>
                    <a:pt x="165337" y="199334"/>
                  </a:lnTo>
                  <a:lnTo>
                    <a:pt x="168637" y="185158"/>
                  </a:lnTo>
                  <a:lnTo>
                    <a:pt x="171192" y="170217"/>
                  </a:lnTo>
                  <a:lnTo>
                    <a:pt x="173077" y="154760"/>
                  </a:lnTo>
                  <a:lnTo>
                    <a:pt x="174426" y="139231"/>
                  </a:lnTo>
                  <a:lnTo>
                    <a:pt x="175366" y="123899"/>
                  </a:lnTo>
                  <a:lnTo>
                    <a:pt x="175845" y="109012"/>
                  </a:lnTo>
                  <a:lnTo>
                    <a:pt x="175643" y="94862"/>
                  </a:lnTo>
                  <a:lnTo>
                    <a:pt x="174688" y="81553"/>
                  </a:lnTo>
                  <a:lnTo>
                    <a:pt x="172872" y="69826"/>
                  </a:lnTo>
                  <a:lnTo>
                    <a:pt x="169279" y="61287"/>
                  </a:lnTo>
                  <a:lnTo>
                    <a:pt x="164163" y="57225"/>
                  </a:lnTo>
                  <a:lnTo>
                    <a:pt x="159851" y="58166"/>
                  </a:lnTo>
                  <a:lnTo>
                    <a:pt x="157199" y="63556"/>
                  </a:lnTo>
                  <a:lnTo>
                    <a:pt x="156156" y="72299"/>
                  </a:lnTo>
                  <a:lnTo>
                    <a:pt x="156419" y="83183"/>
                  </a:lnTo>
                  <a:lnTo>
                    <a:pt x="157665" y="95339"/>
                  </a:lnTo>
                  <a:lnTo>
                    <a:pt x="159785" y="108240"/>
                  </a:lnTo>
                  <a:lnTo>
                    <a:pt x="162876" y="121579"/>
                  </a:lnTo>
                  <a:lnTo>
                    <a:pt x="166915" y="135171"/>
                  </a:lnTo>
                  <a:lnTo>
                    <a:pt x="171762" y="148587"/>
                  </a:lnTo>
                  <a:lnTo>
                    <a:pt x="177240" y="161151"/>
                  </a:lnTo>
                  <a:lnTo>
                    <a:pt x="183185" y="172573"/>
                  </a:lnTo>
                  <a:lnTo>
                    <a:pt x="189465" y="183059"/>
                  </a:lnTo>
                  <a:lnTo>
                    <a:pt x="195980" y="193103"/>
                  </a:lnTo>
                  <a:lnTo>
                    <a:pt x="202667" y="203042"/>
                  </a:lnTo>
                  <a:lnTo>
                    <a:pt x="209801" y="212701"/>
                  </a:lnTo>
                  <a:lnTo>
                    <a:pt x="217962" y="221516"/>
                  </a:lnTo>
                  <a:lnTo>
                    <a:pt x="227370" y="229222"/>
                  </a:lnTo>
                  <a:lnTo>
                    <a:pt x="237522" y="235721"/>
                  </a:lnTo>
                  <a:lnTo>
                    <a:pt x="248473" y="241559"/>
                  </a:lnTo>
                  <a:lnTo>
                    <a:pt x="262304" y="247246"/>
                  </a:lnTo>
                  <a:lnTo>
                    <a:pt x="282677" y="253718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98234" y="2813090"/>
              <a:ext cx="166882" cy="688360"/>
            </a:xfrm>
            <a:custGeom>
              <a:avLst/>
              <a:gdLst/>
              <a:ahLst/>
              <a:cxnLst/>
              <a:rect l="0" t="0" r="0" b="0"/>
              <a:pathLst>
                <a:path w="166882" h="688360">
                  <a:moveTo>
                    <a:pt x="82653" y="688359"/>
                  </a:moveTo>
                  <a:lnTo>
                    <a:pt x="76919" y="682357"/>
                  </a:lnTo>
                  <a:lnTo>
                    <a:pt x="72635" y="675513"/>
                  </a:lnTo>
                  <a:lnTo>
                    <a:pt x="69429" y="667116"/>
                  </a:lnTo>
                  <a:lnTo>
                    <a:pt x="67068" y="657143"/>
                  </a:lnTo>
                  <a:lnTo>
                    <a:pt x="65371" y="645532"/>
                  </a:lnTo>
                  <a:lnTo>
                    <a:pt x="64171" y="632426"/>
                  </a:lnTo>
                  <a:lnTo>
                    <a:pt x="63170" y="618423"/>
                  </a:lnTo>
                  <a:lnTo>
                    <a:pt x="61953" y="604426"/>
                  </a:lnTo>
                  <a:lnTo>
                    <a:pt x="60313" y="590939"/>
                  </a:lnTo>
                  <a:lnTo>
                    <a:pt x="58226" y="577769"/>
                  </a:lnTo>
                  <a:lnTo>
                    <a:pt x="55753" y="564247"/>
                  </a:lnTo>
                  <a:lnTo>
                    <a:pt x="52984" y="550003"/>
                  </a:lnTo>
                  <a:lnTo>
                    <a:pt x="50159" y="535147"/>
                  </a:lnTo>
                  <a:lnTo>
                    <a:pt x="47649" y="520087"/>
                  </a:lnTo>
                  <a:lnTo>
                    <a:pt x="45628" y="505103"/>
                  </a:lnTo>
                  <a:lnTo>
                    <a:pt x="43934" y="490464"/>
                  </a:lnTo>
                  <a:lnTo>
                    <a:pt x="42182" y="476488"/>
                  </a:lnTo>
                  <a:lnTo>
                    <a:pt x="40153" y="463272"/>
                  </a:lnTo>
                  <a:lnTo>
                    <a:pt x="37959" y="450585"/>
                  </a:lnTo>
                  <a:lnTo>
                    <a:pt x="35939" y="437985"/>
                  </a:lnTo>
                  <a:lnTo>
                    <a:pt x="34278" y="425206"/>
                  </a:lnTo>
                  <a:lnTo>
                    <a:pt x="32841" y="412163"/>
                  </a:lnTo>
                  <a:lnTo>
                    <a:pt x="31269" y="398866"/>
                  </a:lnTo>
                  <a:lnTo>
                    <a:pt x="29360" y="385348"/>
                  </a:lnTo>
                  <a:lnTo>
                    <a:pt x="27077" y="371166"/>
                  </a:lnTo>
                  <a:lnTo>
                    <a:pt x="24466" y="355442"/>
                  </a:lnTo>
                  <a:lnTo>
                    <a:pt x="21596" y="337827"/>
                  </a:lnTo>
                  <a:lnTo>
                    <a:pt x="18532" y="318606"/>
                  </a:lnTo>
                  <a:lnTo>
                    <a:pt x="15330" y="298408"/>
                  </a:lnTo>
                  <a:lnTo>
                    <a:pt x="12034" y="277710"/>
                  </a:lnTo>
                  <a:lnTo>
                    <a:pt x="8840" y="256780"/>
                  </a:lnTo>
                  <a:lnTo>
                    <a:pt x="6075" y="235750"/>
                  </a:lnTo>
                  <a:lnTo>
                    <a:pt x="3883" y="214691"/>
                  </a:lnTo>
                  <a:lnTo>
                    <a:pt x="2242" y="193959"/>
                  </a:lnTo>
                  <a:lnTo>
                    <a:pt x="1058" y="174177"/>
                  </a:lnTo>
                  <a:lnTo>
                    <a:pt x="233" y="155609"/>
                  </a:lnTo>
                  <a:lnTo>
                    <a:pt x="0" y="138189"/>
                  </a:lnTo>
                  <a:lnTo>
                    <a:pt x="901" y="121715"/>
                  </a:lnTo>
                  <a:lnTo>
                    <a:pt x="3138" y="105968"/>
                  </a:lnTo>
                  <a:lnTo>
                    <a:pt x="6606" y="90916"/>
                  </a:lnTo>
                  <a:lnTo>
                    <a:pt x="11076" y="76713"/>
                  </a:lnTo>
                  <a:lnTo>
                    <a:pt x="16310" y="63379"/>
                  </a:lnTo>
                  <a:lnTo>
                    <a:pt x="22264" y="50966"/>
                  </a:lnTo>
                  <a:lnTo>
                    <a:pt x="29084" y="39621"/>
                  </a:lnTo>
                  <a:lnTo>
                    <a:pt x="36786" y="29332"/>
                  </a:lnTo>
                  <a:lnTo>
                    <a:pt x="45414" y="20270"/>
                  </a:lnTo>
                  <a:lnTo>
                    <a:pt x="55116" y="12854"/>
                  </a:lnTo>
                  <a:lnTo>
                    <a:pt x="65864" y="7166"/>
                  </a:lnTo>
                  <a:lnTo>
                    <a:pt x="77336" y="3159"/>
                  </a:lnTo>
                  <a:lnTo>
                    <a:pt x="89028" y="829"/>
                  </a:lnTo>
                  <a:lnTo>
                    <a:pt x="100627" y="0"/>
                  </a:lnTo>
                  <a:lnTo>
                    <a:pt x="111950" y="426"/>
                  </a:lnTo>
                  <a:lnTo>
                    <a:pt x="124183" y="2016"/>
                  </a:lnTo>
                  <a:lnTo>
                    <a:pt x="140630" y="6024"/>
                  </a:lnTo>
                  <a:lnTo>
                    <a:pt x="166881" y="1453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65073" y="3217179"/>
              <a:ext cx="231628" cy="4614"/>
            </a:xfrm>
            <a:custGeom>
              <a:avLst/>
              <a:gdLst/>
              <a:ahLst/>
              <a:cxnLst/>
              <a:rect l="0" t="0" r="0" b="0"/>
              <a:pathLst>
                <a:path w="231628" h="4614">
                  <a:moveTo>
                    <a:pt x="231627" y="0"/>
                  </a:moveTo>
                  <a:lnTo>
                    <a:pt x="219892" y="2800"/>
                  </a:lnTo>
                  <a:lnTo>
                    <a:pt x="208763" y="4302"/>
                  </a:lnTo>
                  <a:lnTo>
                    <a:pt x="197160" y="4613"/>
                  </a:lnTo>
                  <a:lnTo>
                    <a:pt x="184826" y="4106"/>
                  </a:lnTo>
                  <a:lnTo>
                    <a:pt x="171518" y="3287"/>
                  </a:lnTo>
                  <a:lnTo>
                    <a:pt x="157213" y="2471"/>
                  </a:lnTo>
                  <a:lnTo>
                    <a:pt x="142209" y="1788"/>
                  </a:lnTo>
                  <a:lnTo>
                    <a:pt x="126996" y="1261"/>
                  </a:lnTo>
                  <a:lnTo>
                    <a:pt x="111877" y="875"/>
                  </a:lnTo>
                  <a:lnTo>
                    <a:pt x="96966" y="600"/>
                  </a:lnTo>
                  <a:lnTo>
                    <a:pt x="82268" y="409"/>
                  </a:lnTo>
                  <a:lnTo>
                    <a:pt x="67765" y="277"/>
                  </a:lnTo>
                  <a:lnTo>
                    <a:pt x="53829" y="187"/>
                  </a:lnTo>
                  <a:lnTo>
                    <a:pt x="39755" y="115"/>
                  </a:lnTo>
                  <a:lnTo>
                    <a:pt x="23189" y="5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61584" y="3116588"/>
              <a:ext cx="156216" cy="318569"/>
            </a:xfrm>
            <a:custGeom>
              <a:avLst/>
              <a:gdLst/>
              <a:ahLst/>
              <a:cxnLst/>
              <a:rect l="0" t="0" r="0" b="0"/>
              <a:pathLst>
                <a:path w="156216" h="318569">
                  <a:moveTo>
                    <a:pt x="29873" y="195348"/>
                  </a:moveTo>
                  <a:lnTo>
                    <a:pt x="32807" y="204283"/>
                  </a:lnTo>
                  <a:lnTo>
                    <a:pt x="35589" y="213911"/>
                  </a:lnTo>
                  <a:lnTo>
                    <a:pt x="38488" y="225198"/>
                  </a:lnTo>
                  <a:lnTo>
                    <a:pt x="41529" y="237865"/>
                  </a:lnTo>
                  <a:lnTo>
                    <a:pt x="44694" y="251345"/>
                  </a:lnTo>
                  <a:lnTo>
                    <a:pt x="47962" y="265212"/>
                  </a:lnTo>
                  <a:lnTo>
                    <a:pt x="51473" y="279075"/>
                  </a:lnTo>
                  <a:lnTo>
                    <a:pt x="55513" y="292518"/>
                  </a:lnTo>
                  <a:lnTo>
                    <a:pt x="60159" y="305299"/>
                  </a:lnTo>
                  <a:lnTo>
                    <a:pt x="64110" y="315051"/>
                  </a:lnTo>
                  <a:lnTo>
                    <a:pt x="65449" y="318568"/>
                  </a:lnTo>
                  <a:lnTo>
                    <a:pt x="64185" y="316402"/>
                  </a:lnTo>
                  <a:lnTo>
                    <a:pt x="61002" y="310185"/>
                  </a:lnTo>
                  <a:lnTo>
                    <a:pt x="56687" y="301439"/>
                  </a:lnTo>
                  <a:lnTo>
                    <a:pt x="51985" y="291408"/>
                  </a:lnTo>
                  <a:lnTo>
                    <a:pt x="47318" y="280828"/>
                  </a:lnTo>
                  <a:lnTo>
                    <a:pt x="42682" y="269901"/>
                  </a:lnTo>
                  <a:lnTo>
                    <a:pt x="37796" y="258476"/>
                  </a:lnTo>
                  <a:lnTo>
                    <a:pt x="32506" y="246476"/>
                  </a:lnTo>
                  <a:lnTo>
                    <a:pt x="26966" y="233782"/>
                  </a:lnTo>
                  <a:lnTo>
                    <a:pt x="21546" y="220186"/>
                  </a:lnTo>
                  <a:lnTo>
                    <a:pt x="16457" y="205666"/>
                  </a:lnTo>
                  <a:lnTo>
                    <a:pt x="11905" y="190505"/>
                  </a:lnTo>
                  <a:lnTo>
                    <a:pt x="8152" y="175181"/>
                  </a:lnTo>
                  <a:lnTo>
                    <a:pt x="5261" y="159987"/>
                  </a:lnTo>
                  <a:lnTo>
                    <a:pt x="3134" y="145023"/>
                  </a:lnTo>
                  <a:lnTo>
                    <a:pt x="1617" y="130289"/>
                  </a:lnTo>
                  <a:lnTo>
                    <a:pt x="560" y="115753"/>
                  </a:lnTo>
                  <a:lnTo>
                    <a:pt x="0" y="101534"/>
                  </a:lnTo>
                  <a:lnTo>
                    <a:pt x="148" y="87898"/>
                  </a:lnTo>
                  <a:lnTo>
                    <a:pt x="1067" y="74949"/>
                  </a:lnTo>
                  <a:lnTo>
                    <a:pt x="2836" y="62795"/>
                  </a:lnTo>
                  <a:lnTo>
                    <a:pt x="5627" y="51625"/>
                  </a:lnTo>
                  <a:lnTo>
                    <a:pt x="9441" y="41448"/>
                  </a:lnTo>
                  <a:lnTo>
                    <a:pt x="14461" y="32292"/>
                  </a:lnTo>
                  <a:lnTo>
                    <a:pt x="21113" y="24279"/>
                  </a:lnTo>
                  <a:lnTo>
                    <a:pt x="29479" y="17373"/>
                  </a:lnTo>
                  <a:lnTo>
                    <a:pt x="39350" y="11565"/>
                  </a:lnTo>
                  <a:lnTo>
                    <a:pt x="50418" y="6953"/>
                  </a:lnTo>
                  <a:lnTo>
                    <a:pt x="62375" y="3484"/>
                  </a:lnTo>
                  <a:lnTo>
                    <a:pt x="74809" y="1135"/>
                  </a:lnTo>
                  <a:lnTo>
                    <a:pt x="87222" y="0"/>
                  </a:lnTo>
                  <a:lnTo>
                    <a:pt x="99334" y="9"/>
                  </a:lnTo>
                  <a:lnTo>
                    <a:pt x="110822" y="817"/>
                  </a:lnTo>
                  <a:lnTo>
                    <a:pt x="122445" y="1970"/>
                  </a:lnTo>
                  <a:lnTo>
                    <a:pt x="136341" y="3566"/>
                  </a:lnTo>
                  <a:lnTo>
                    <a:pt x="156215" y="5835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94112" y="3167489"/>
              <a:ext cx="281656" cy="268063"/>
            </a:xfrm>
            <a:custGeom>
              <a:avLst/>
              <a:gdLst/>
              <a:ahLst/>
              <a:cxnLst/>
              <a:rect l="0" t="0" r="0" b="0"/>
              <a:pathLst>
                <a:path w="281656" h="268063">
                  <a:moveTo>
                    <a:pt x="144785" y="112861"/>
                  </a:moveTo>
                  <a:lnTo>
                    <a:pt x="141852" y="103993"/>
                  </a:lnTo>
                  <a:lnTo>
                    <a:pt x="139069" y="95006"/>
                  </a:lnTo>
                  <a:lnTo>
                    <a:pt x="136165" y="85015"/>
                  </a:lnTo>
                  <a:lnTo>
                    <a:pt x="132952" y="74207"/>
                  </a:lnTo>
                  <a:lnTo>
                    <a:pt x="129138" y="63044"/>
                  </a:lnTo>
                  <a:lnTo>
                    <a:pt x="124621" y="51844"/>
                  </a:lnTo>
                  <a:lnTo>
                    <a:pt x="119458" y="40904"/>
                  </a:lnTo>
                  <a:lnTo>
                    <a:pt x="113770" y="30568"/>
                  </a:lnTo>
                  <a:lnTo>
                    <a:pt x="107676" y="20970"/>
                  </a:lnTo>
                  <a:lnTo>
                    <a:pt x="100957" y="12544"/>
                  </a:lnTo>
                  <a:lnTo>
                    <a:pt x="93084" y="6088"/>
                  </a:lnTo>
                  <a:lnTo>
                    <a:pt x="83868" y="1867"/>
                  </a:lnTo>
                  <a:lnTo>
                    <a:pt x="73746" y="0"/>
                  </a:lnTo>
                  <a:lnTo>
                    <a:pt x="63567" y="708"/>
                  </a:lnTo>
                  <a:lnTo>
                    <a:pt x="53835" y="3851"/>
                  </a:lnTo>
                  <a:lnTo>
                    <a:pt x="44691" y="9027"/>
                  </a:lnTo>
                  <a:lnTo>
                    <a:pt x="36098" y="15773"/>
                  </a:lnTo>
                  <a:lnTo>
                    <a:pt x="27959" y="23682"/>
                  </a:lnTo>
                  <a:lnTo>
                    <a:pt x="20494" y="32751"/>
                  </a:lnTo>
                  <a:lnTo>
                    <a:pt x="14225" y="43347"/>
                  </a:lnTo>
                  <a:lnTo>
                    <a:pt x="9338" y="55545"/>
                  </a:lnTo>
                  <a:lnTo>
                    <a:pt x="5717" y="68991"/>
                  </a:lnTo>
                  <a:lnTo>
                    <a:pt x="3119" y="83087"/>
                  </a:lnTo>
                  <a:lnTo>
                    <a:pt x="1301" y="97421"/>
                  </a:lnTo>
                  <a:lnTo>
                    <a:pt x="215" y="111792"/>
                  </a:lnTo>
                  <a:lnTo>
                    <a:pt x="0" y="126120"/>
                  </a:lnTo>
                  <a:lnTo>
                    <a:pt x="668" y="140380"/>
                  </a:lnTo>
                  <a:lnTo>
                    <a:pt x="2098" y="154413"/>
                  </a:lnTo>
                  <a:lnTo>
                    <a:pt x="4128" y="167923"/>
                  </a:lnTo>
                  <a:lnTo>
                    <a:pt x="6609" y="180792"/>
                  </a:lnTo>
                  <a:lnTo>
                    <a:pt x="9580" y="193063"/>
                  </a:lnTo>
                  <a:lnTo>
                    <a:pt x="13253" y="204844"/>
                  </a:lnTo>
                  <a:lnTo>
                    <a:pt x="17687" y="216249"/>
                  </a:lnTo>
                  <a:lnTo>
                    <a:pt x="22800" y="227213"/>
                  </a:lnTo>
                  <a:lnTo>
                    <a:pt x="28456" y="237511"/>
                  </a:lnTo>
                  <a:lnTo>
                    <a:pt x="34535" y="247056"/>
                  </a:lnTo>
                  <a:lnTo>
                    <a:pt x="41414" y="255433"/>
                  </a:lnTo>
                  <a:lnTo>
                    <a:pt x="49928" y="261848"/>
                  </a:lnTo>
                  <a:lnTo>
                    <a:pt x="60388" y="266044"/>
                  </a:lnTo>
                  <a:lnTo>
                    <a:pt x="72158" y="268062"/>
                  </a:lnTo>
                  <a:lnTo>
                    <a:pt x="83983" y="267988"/>
                  </a:lnTo>
                  <a:lnTo>
                    <a:pt x="95117" y="266077"/>
                  </a:lnTo>
                  <a:lnTo>
                    <a:pt x="105352" y="262374"/>
                  </a:lnTo>
                  <a:lnTo>
                    <a:pt x="114754" y="256623"/>
                  </a:lnTo>
                  <a:lnTo>
                    <a:pt x="123470" y="248869"/>
                  </a:lnTo>
                  <a:lnTo>
                    <a:pt x="131339" y="239411"/>
                  </a:lnTo>
                  <a:lnTo>
                    <a:pt x="137888" y="228622"/>
                  </a:lnTo>
                  <a:lnTo>
                    <a:pt x="142970" y="216851"/>
                  </a:lnTo>
                  <a:lnTo>
                    <a:pt x="146894" y="204543"/>
                  </a:lnTo>
                  <a:lnTo>
                    <a:pt x="150228" y="192214"/>
                  </a:lnTo>
                  <a:lnTo>
                    <a:pt x="153358" y="180139"/>
                  </a:lnTo>
                  <a:lnTo>
                    <a:pt x="156310" y="168067"/>
                  </a:lnTo>
                  <a:lnTo>
                    <a:pt x="158847" y="155355"/>
                  </a:lnTo>
                  <a:lnTo>
                    <a:pt x="160849" y="141690"/>
                  </a:lnTo>
                  <a:lnTo>
                    <a:pt x="162176" y="127239"/>
                  </a:lnTo>
                  <a:lnTo>
                    <a:pt x="162610" y="112458"/>
                  </a:lnTo>
                  <a:lnTo>
                    <a:pt x="162148" y="97758"/>
                  </a:lnTo>
                  <a:lnTo>
                    <a:pt x="161935" y="86655"/>
                  </a:lnTo>
                  <a:lnTo>
                    <a:pt x="163162" y="83344"/>
                  </a:lnTo>
                  <a:lnTo>
                    <a:pt x="165263" y="86363"/>
                  </a:lnTo>
                  <a:lnTo>
                    <a:pt x="168005" y="93499"/>
                  </a:lnTo>
                  <a:lnTo>
                    <a:pt x="171523" y="103192"/>
                  </a:lnTo>
                  <a:lnTo>
                    <a:pt x="175853" y="114464"/>
                  </a:lnTo>
                  <a:lnTo>
                    <a:pt x="181064" y="126556"/>
                  </a:lnTo>
                  <a:lnTo>
                    <a:pt x="187318" y="138799"/>
                  </a:lnTo>
                  <a:lnTo>
                    <a:pt x="194597" y="150834"/>
                  </a:lnTo>
                  <a:lnTo>
                    <a:pt x="202586" y="162556"/>
                  </a:lnTo>
                  <a:lnTo>
                    <a:pt x="210787" y="173975"/>
                  </a:lnTo>
                  <a:lnTo>
                    <a:pt x="218897" y="185134"/>
                  </a:lnTo>
                  <a:lnTo>
                    <a:pt x="226969" y="195767"/>
                  </a:lnTo>
                  <a:lnTo>
                    <a:pt x="235299" y="205310"/>
                  </a:lnTo>
                  <a:lnTo>
                    <a:pt x="244039" y="213541"/>
                  </a:lnTo>
                  <a:lnTo>
                    <a:pt x="252739" y="220410"/>
                  </a:lnTo>
                  <a:lnTo>
                    <a:pt x="261290" y="226546"/>
                  </a:lnTo>
                  <a:lnTo>
                    <a:pt x="270444" y="232484"/>
                  </a:lnTo>
                  <a:lnTo>
                    <a:pt x="281655" y="239203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19892" y="3088734"/>
              <a:ext cx="198032" cy="276639"/>
            </a:xfrm>
            <a:custGeom>
              <a:avLst/>
              <a:gdLst/>
              <a:ahLst/>
              <a:cxnLst/>
              <a:rect l="0" t="0" r="0" b="0"/>
              <a:pathLst>
                <a:path w="198032" h="276639">
                  <a:moveTo>
                    <a:pt x="134860" y="23160"/>
                  </a:moveTo>
                  <a:lnTo>
                    <a:pt x="128925" y="17360"/>
                  </a:lnTo>
                  <a:lnTo>
                    <a:pt x="122720" y="12436"/>
                  </a:lnTo>
                  <a:lnTo>
                    <a:pt x="115625" y="7942"/>
                  </a:lnTo>
                  <a:lnTo>
                    <a:pt x="107685" y="4067"/>
                  </a:lnTo>
                  <a:lnTo>
                    <a:pt x="99038" y="1350"/>
                  </a:lnTo>
                  <a:lnTo>
                    <a:pt x="89848" y="0"/>
                  </a:lnTo>
                  <a:lnTo>
                    <a:pt x="80422" y="71"/>
                  </a:lnTo>
                  <a:lnTo>
                    <a:pt x="71180" y="1637"/>
                  </a:lnTo>
                  <a:lnTo>
                    <a:pt x="62340" y="4584"/>
                  </a:lnTo>
                  <a:lnTo>
                    <a:pt x="53932" y="8834"/>
                  </a:lnTo>
                  <a:lnTo>
                    <a:pt x="45899" y="14427"/>
                  </a:lnTo>
                  <a:lnTo>
                    <a:pt x="38165" y="21265"/>
                  </a:lnTo>
                  <a:lnTo>
                    <a:pt x="30818" y="29296"/>
                  </a:lnTo>
                  <a:lnTo>
                    <a:pt x="24102" y="38588"/>
                  </a:lnTo>
                  <a:lnTo>
                    <a:pt x="18106" y="49062"/>
                  </a:lnTo>
                  <a:lnTo>
                    <a:pt x="12926" y="60519"/>
                  </a:lnTo>
                  <a:lnTo>
                    <a:pt x="8745" y="72733"/>
                  </a:lnTo>
                  <a:lnTo>
                    <a:pt x="5562" y="85504"/>
                  </a:lnTo>
                  <a:lnTo>
                    <a:pt x="3238" y="98672"/>
                  </a:lnTo>
                  <a:lnTo>
                    <a:pt x="1589" y="112119"/>
                  </a:lnTo>
                  <a:lnTo>
                    <a:pt x="447" y="125751"/>
                  </a:lnTo>
                  <a:lnTo>
                    <a:pt x="0" y="139346"/>
                  </a:lnTo>
                  <a:lnTo>
                    <a:pt x="757" y="152554"/>
                  </a:lnTo>
                  <a:lnTo>
                    <a:pt x="2897" y="165221"/>
                  </a:lnTo>
                  <a:lnTo>
                    <a:pt x="6301" y="177525"/>
                  </a:lnTo>
                  <a:lnTo>
                    <a:pt x="10728" y="189860"/>
                  </a:lnTo>
                  <a:lnTo>
                    <a:pt x="15933" y="202450"/>
                  </a:lnTo>
                  <a:lnTo>
                    <a:pt x="21868" y="215025"/>
                  </a:lnTo>
                  <a:lnTo>
                    <a:pt x="28675" y="226942"/>
                  </a:lnTo>
                  <a:lnTo>
                    <a:pt x="36368" y="237880"/>
                  </a:lnTo>
                  <a:lnTo>
                    <a:pt x="44990" y="247682"/>
                  </a:lnTo>
                  <a:lnTo>
                    <a:pt x="54689" y="256194"/>
                  </a:lnTo>
                  <a:lnTo>
                    <a:pt x="65434" y="263463"/>
                  </a:lnTo>
                  <a:lnTo>
                    <a:pt x="76905" y="269362"/>
                  </a:lnTo>
                  <a:lnTo>
                    <a:pt x="88596" y="273508"/>
                  </a:lnTo>
                  <a:lnTo>
                    <a:pt x="100207" y="275856"/>
                  </a:lnTo>
                  <a:lnTo>
                    <a:pt x="111952" y="276638"/>
                  </a:lnTo>
                  <a:lnTo>
                    <a:pt x="124436" y="276183"/>
                  </a:lnTo>
                  <a:lnTo>
                    <a:pt x="137926" y="274811"/>
                  </a:lnTo>
                  <a:lnTo>
                    <a:pt x="151633" y="272935"/>
                  </a:lnTo>
                  <a:lnTo>
                    <a:pt x="165234" y="270874"/>
                  </a:lnTo>
                  <a:lnTo>
                    <a:pt x="179925" y="268456"/>
                  </a:lnTo>
                  <a:lnTo>
                    <a:pt x="198031" y="26531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39652" y="2806568"/>
              <a:ext cx="78314" cy="494840"/>
            </a:xfrm>
            <a:custGeom>
              <a:avLst/>
              <a:gdLst/>
              <a:ahLst/>
              <a:cxnLst/>
              <a:rect l="0" t="0" r="0" b="0"/>
              <a:pathLst>
                <a:path w="78314" h="494840">
                  <a:moveTo>
                    <a:pt x="4613" y="0"/>
                  </a:moveTo>
                  <a:lnTo>
                    <a:pt x="1813" y="14803"/>
                  </a:lnTo>
                  <a:lnTo>
                    <a:pt x="311" y="29994"/>
                  </a:lnTo>
                  <a:lnTo>
                    <a:pt x="0" y="47076"/>
                  </a:lnTo>
                  <a:lnTo>
                    <a:pt x="507" y="65651"/>
                  </a:lnTo>
                  <a:lnTo>
                    <a:pt x="1327" y="84813"/>
                  </a:lnTo>
                  <a:lnTo>
                    <a:pt x="2147" y="103955"/>
                  </a:lnTo>
                  <a:lnTo>
                    <a:pt x="3003" y="122668"/>
                  </a:lnTo>
                  <a:lnTo>
                    <a:pt x="4179" y="140598"/>
                  </a:lnTo>
                  <a:lnTo>
                    <a:pt x="5813" y="157652"/>
                  </a:lnTo>
                  <a:lnTo>
                    <a:pt x="7740" y="174084"/>
                  </a:lnTo>
                  <a:lnTo>
                    <a:pt x="9580" y="190358"/>
                  </a:lnTo>
                  <a:lnTo>
                    <a:pt x="11119" y="206766"/>
                  </a:lnTo>
                  <a:lnTo>
                    <a:pt x="12475" y="223569"/>
                  </a:lnTo>
                  <a:lnTo>
                    <a:pt x="13992" y="241076"/>
                  </a:lnTo>
                  <a:lnTo>
                    <a:pt x="15864" y="259371"/>
                  </a:lnTo>
                  <a:lnTo>
                    <a:pt x="18123" y="278047"/>
                  </a:lnTo>
                  <a:lnTo>
                    <a:pt x="20718" y="296351"/>
                  </a:lnTo>
                  <a:lnTo>
                    <a:pt x="23582" y="313882"/>
                  </a:lnTo>
                  <a:lnTo>
                    <a:pt x="26811" y="330583"/>
                  </a:lnTo>
                  <a:lnTo>
                    <a:pt x="30657" y="346565"/>
                  </a:lnTo>
                  <a:lnTo>
                    <a:pt x="35203" y="361992"/>
                  </a:lnTo>
                  <a:lnTo>
                    <a:pt x="40221" y="377337"/>
                  </a:lnTo>
                  <a:lnTo>
                    <a:pt x="45282" y="393333"/>
                  </a:lnTo>
                  <a:lnTo>
                    <a:pt x="50128" y="410305"/>
                  </a:lnTo>
                  <a:lnTo>
                    <a:pt x="54730" y="427532"/>
                  </a:lnTo>
                  <a:lnTo>
                    <a:pt x="59750" y="445226"/>
                  </a:lnTo>
                  <a:lnTo>
                    <a:pt x="66743" y="466066"/>
                  </a:lnTo>
                  <a:lnTo>
                    <a:pt x="78313" y="494839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75809" y="2943438"/>
              <a:ext cx="305327" cy="42116"/>
            </a:xfrm>
            <a:custGeom>
              <a:avLst/>
              <a:gdLst/>
              <a:ahLst/>
              <a:cxnLst/>
              <a:rect l="0" t="0" r="0" b="0"/>
              <a:pathLst>
                <a:path w="305327" h="42116">
                  <a:moveTo>
                    <a:pt x="305326" y="42115"/>
                  </a:moveTo>
                  <a:lnTo>
                    <a:pt x="296391" y="39181"/>
                  </a:lnTo>
                  <a:lnTo>
                    <a:pt x="286764" y="36399"/>
                  </a:lnTo>
                  <a:lnTo>
                    <a:pt x="275467" y="33499"/>
                  </a:lnTo>
                  <a:lnTo>
                    <a:pt x="262454" y="30458"/>
                  </a:lnTo>
                  <a:lnTo>
                    <a:pt x="247678" y="27293"/>
                  </a:lnTo>
                  <a:lnTo>
                    <a:pt x="231300" y="24034"/>
                  </a:lnTo>
                  <a:lnTo>
                    <a:pt x="213613" y="20869"/>
                  </a:lnTo>
                  <a:lnTo>
                    <a:pt x="194929" y="18126"/>
                  </a:lnTo>
                  <a:lnTo>
                    <a:pt x="175515" y="15946"/>
                  </a:lnTo>
                  <a:lnTo>
                    <a:pt x="155584" y="14144"/>
                  </a:lnTo>
                  <a:lnTo>
                    <a:pt x="135293" y="12319"/>
                  </a:lnTo>
                  <a:lnTo>
                    <a:pt x="114768" y="10242"/>
                  </a:lnTo>
                  <a:lnTo>
                    <a:pt x="94420" y="8005"/>
                  </a:lnTo>
                  <a:lnTo>
                    <a:pt x="72639" y="5721"/>
                  </a:lnTo>
                  <a:lnTo>
                    <a:pt x="44161" y="3186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96949" y="3154008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2934" y="14669"/>
                  </a:lnTo>
                  <a:lnTo>
                    <a:pt x="5717" y="28580"/>
                  </a:lnTo>
                  <a:lnTo>
                    <a:pt x="8616" y="43078"/>
                  </a:lnTo>
                  <a:lnTo>
                    <a:pt x="11656" y="58280"/>
                  </a:lnTo>
                  <a:lnTo>
                    <a:pt x="14821" y="74105"/>
                  </a:lnTo>
                  <a:lnTo>
                    <a:pt x="18085" y="90425"/>
                  </a:lnTo>
                  <a:lnTo>
                    <a:pt x="21423" y="107115"/>
                  </a:lnTo>
                  <a:lnTo>
                    <a:pt x="24814" y="124071"/>
                  </a:lnTo>
                  <a:lnTo>
                    <a:pt x="28238" y="141192"/>
                  </a:lnTo>
                  <a:lnTo>
                    <a:pt x="31533" y="157662"/>
                  </a:lnTo>
                  <a:lnTo>
                    <a:pt x="34715" y="173572"/>
                  </a:lnTo>
                  <a:lnTo>
                    <a:pt x="38064" y="190317"/>
                  </a:lnTo>
                  <a:lnTo>
                    <a:pt x="42114" y="21057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39063" y="30276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04078" y="3149410"/>
              <a:ext cx="169267" cy="288718"/>
            </a:xfrm>
            <a:custGeom>
              <a:avLst/>
              <a:gdLst/>
              <a:ahLst/>
              <a:cxnLst/>
              <a:rect l="0" t="0" r="0" b="0"/>
              <a:pathLst>
                <a:path w="169267" h="288718">
                  <a:moveTo>
                    <a:pt x="87669" y="4598"/>
                  </a:moveTo>
                  <a:lnTo>
                    <a:pt x="78867" y="1799"/>
                  </a:lnTo>
                  <a:lnTo>
                    <a:pt x="70521" y="297"/>
                  </a:lnTo>
                  <a:lnTo>
                    <a:pt x="61827" y="0"/>
                  </a:lnTo>
                  <a:lnTo>
                    <a:pt x="52879" y="1024"/>
                  </a:lnTo>
                  <a:lnTo>
                    <a:pt x="44032" y="3789"/>
                  </a:lnTo>
                  <a:lnTo>
                    <a:pt x="35502" y="8369"/>
                  </a:lnTo>
                  <a:lnTo>
                    <a:pt x="27660" y="14702"/>
                  </a:lnTo>
                  <a:lnTo>
                    <a:pt x="21079" y="22767"/>
                  </a:lnTo>
                  <a:lnTo>
                    <a:pt x="15951" y="32378"/>
                  </a:lnTo>
                  <a:lnTo>
                    <a:pt x="11983" y="43406"/>
                  </a:lnTo>
                  <a:lnTo>
                    <a:pt x="8614" y="55856"/>
                  </a:lnTo>
                  <a:lnTo>
                    <a:pt x="5463" y="69595"/>
                  </a:lnTo>
                  <a:lnTo>
                    <a:pt x="2664" y="84226"/>
                  </a:lnTo>
                  <a:lnTo>
                    <a:pt x="763" y="99192"/>
                  </a:lnTo>
                  <a:lnTo>
                    <a:pt x="0" y="114150"/>
                  </a:lnTo>
                  <a:lnTo>
                    <a:pt x="319" y="129126"/>
                  </a:lnTo>
                  <a:lnTo>
                    <a:pt x="1529" y="144400"/>
                  </a:lnTo>
                  <a:lnTo>
                    <a:pt x="3424" y="160112"/>
                  </a:lnTo>
                  <a:lnTo>
                    <a:pt x="5985" y="175936"/>
                  </a:lnTo>
                  <a:lnTo>
                    <a:pt x="9374" y="191188"/>
                  </a:lnTo>
                  <a:lnTo>
                    <a:pt x="13614" y="205522"/>
                  </a:lnTo>
                  <a:lnTo>
                    <a:pt x="18596" y="218928"/>
                  </a:lnTo>
                  <a:lnTo>
                    <a:pt x="24163" y="231545"/>
                  </a:lnTo>
                  <a:lnTo>
                    <a:pt x="30174" y="243542"/>
                  </a:lnTo>
                  <a:lnTo>
                    <a:pt x="36667" y="254751"/>
                  </a:lnTo>
                  <a:lnTo>
                    <a:pt x="43857" y="264688"/>
                  </a:lnTo>
                  <a:lnTo>
                    <a:pt x="51810" y="273182"/>
                  </a:lnTo>
                  <a:lnTo>
                    <a:pt x="60610" y="280039"/>
                  </a:lnTo>
                  <a:lnTo>
                    <a:pt x="70426" y="284897"/>
                  </a:lnTo>
                  <a:lnTo>
                    <a:pt x="81247" y="287750"/>
                  </a:lnTo>
                  <a:lnTo>
                    <a:pt x="92598" y="288717"/>
                  </a:lnTo>
                  <a:lnTo>
                    <a:pt x="103677" y="287861"/>
                  </a:lnTo>
                  <a:lnTo>
                    <a:pt x="114051" y="285391"/>
                  </a:lnTo>
                  <a:lnTo>
                    <a:pt x="123641" y="281296"/>
                  </a:lnTo>
                  <a:lnTo>
                    <a:pt x="132542" y="275273"/>
                  </a:lnTo>
                  <a:lnTo>
                    <a:pt x="140890" y="267334"/>
                  </a:lnTo>
                  <a:lnTo>
                    <a:pt x="148497" y="257749"/>
                  </a:lnTo>
                  <a:lnTo>
                    <a:pt x="154862" y="246874"/>
                  </a:lnTo>
                  <a:lnTo>
                    <a:pt x="159814" y="235043"/>
                  </a:lnTo>
                  <a:lnTo>
                    <a:pt x="163479" y="222522"/>
                  </a:lnTo>
                  <a:lnTo>
                    <a:pt x="166105" y="209520"/>
                  </a:lnTo>
                  <a:lnTo>
                    <a:pt x="167943" y="196188"/>
                  </a:lnTo>
                  <a:lnTo>
                    <a:pt x="169043" y="182797"/>
                  </a:lnTo>
                  <a:lnTo>
                    <a:pt x="169266" y="169726"/>
                  </a:lnTo>
                  <a:lnTo>
                    <a:pt x="168604" y="157150"/>
                  </a:lnTo>
                  <a:lnTo>
                    <a:pt x="167178" y="144908"/>
                  </a:lnTo>
                  <a:lnTo>
                    <a:pt x="165150" y="132614"/>
                  </a:lnTo>
                  <a:lnTo>
                    <a:pt x="162670" y="120051"/>
                  </a:lnTo>
                  <a:lnTo>
                    <a:pt x="159700" y="107495"/>
                  </a:lnTo>
                  <a:lnTo>
                    <a:pt x="156028" y="95590"/>
                  </a:lnTo>
                  <a:lnTo>
                    <a:pt x="151599" y="84651"/>
                  </a:lnTo>
                  <a:lnTo>
                    <a:pt x="146659" y="74509"/>
                  </a:lnTo>
                  <a:lnTo>
                    <a:pt x="141652" y="64704"/>
                  </a:lnTo>
                  <a:lnTo>
                    <a:pt x="136845" y="54935"/>
                  </a:lnTo>
                  <a:lnTo>
                    <a:pt x="132468" y="45525"/>
                  </a:lnTo>
                  <a:lnTo>
                    <a:pt x="128368" y="36413"/>
                  </a:lnTo>
                  <a:lnTo>
                    <a:pt x="124187" y="26793"/>
                  </a:lnTo>
                  <a:lnTo>
                    <a:pt x="119255" y="15127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45516" y="3064152"/>
              <a:ext cx="288428" cy="374127"/>
            </a:xfrm>
            <a:custGeom>
              <a:avLst/>
              <a:gdLst/>
              <a:ahLst/>
              <a:cxnLst/>
              <a:rect l="0" t="0" r="0" b="0"/>
              <a:pathLst>
                <a:path w="288428" h="374127">
                  <a:moveTo>
                    <a:pt x="4158" y="226726"/>
                  </a:moveTo>
                  <a:lnTo>
                    <a:pt x="7092" y="238395"/>
                  </a:lnTo>
                  <a:lnTo>
                    <a:pt x="9874" y="248883"/>
                  </a:lnTo>
                  <a:lnTo>
                    <a:pt x="12773" y="259185"/>
                  </a:lnTo>
                  <a:lnTo>
                    <a:pt x="15814" y="269487"/>
                  </a:lnTo>
                  <a:lnTo>
                    <a:pt x="18979" y="279830"/>
                  </a:lnTo>
                  <a:lnTo>
                    <a:pt x="22226" y="290149"/>
                  </a:lnTo>
                  <a:lnTo>
                    <a:pt x="24945" y="297943"/>
                  </a:lnTo>
                  <a:lnTo>
                    <a:pt x="26207" y="299911"/>
                  </a:lnTo>
                  <a:lnTo>
                    <a:pt x="25969" y="296716"/>
                  </a:lnTo>
                  <a:lnTo>
                    <a:pt x="24616" y="289866"/>
                  </a:lnTo>
                  <a:lnTo>
                    <a:pt x="22515" y="280404"/>
                  </a:lnTo>
                  <a:lnTo>
                    <a:pt x="19925" y="268855"/>
                  </a:lnTo>
                  <a:lnTo>
                    <a:pt x="17024" y="255639"/>
                  </a:lnTo>
                  <a:lnTo>
                    <a:pt x="14085" y="241151"/>
                  </a:lnTo>
                  <a:lnTo>
                    <a:pt x="11485" y="225730"/>
                  </a:lnTo>
                  <a:lnTo>
                    <a:pt x="9398" y="209643"/>
                  </a:lnTo>
                  <a:lnTo>
                    <a:pt x="7656" y="193090"/>
                  </a:lnTo>
                  <a:lnTo>
                    <a:pt x="5871" y="176216"/>
                  </a:lnTo>
                  <a:lnTo>
                    <a:pt x="3825" y="159127"/>
                  </a:lnTo>
                  <a:lnTo>
                    <a:pt x="1787" y="142058"/>
                  </a:lnTo>
                  <a:lnTo>
                    <a:pt x="405" y="125363"/>
                  </a:lnTo>
                  <a:lnTo>
                    <a:pt x="0" y="109211"/>
                  </a:lnTo>
                  <a:lnTo>
                    <a:pt x="729" y="93754"/>
                  </a:lnTo>
                  <a:lnTo>
                    <a:pt x="2747" y="79212"/>
                  </a:lnTo>
                  <a:lnTo>
                    <a:pt x="5998" y="65615"/>
                  </a:lnTo>
                  <a:lnTo>
                    <a:pt x="10284" y="52839"/>
                  </a:lnTo>
                  <a:lnTo>
                    <a:pt x="15369" y="40711"/>
                  </a:lnTo>
                  <a:lnTo>
                    <a:pt x="21053" y="29084"/>
                  </a:lnTo>
                  <a:lnTo>
                    <a:pt x="27495" y="18477"/>
                  </a:lnTo>
                  <a:lnTo>
                    <a:pt x="35182" y="10017"/>
                  </a:lnTo>
                  <a:lnTo>
                    <a:pt x="44277" y="4150"/>
                  </a:lnTo>
                  <a:lnTo>
                    <a:pt x="54487" y="856"/>
                  </a:lnTo>
                  <a:lnTo>
                    <a:pt x="65257" y="0"/>
                  </a:lnTo>
                  <a:lnTo>
                    <a:pt x="76201" y="1249"/>
                  </a:lnTo>
                  <a:lnTo>
                    <a:pt x="86972" y="4493"/>
                  </a:lnTo>
                  <a:lnTo>
                    <a:pt x="97197" y="9927"/>
                  </a:lnTo>
                  <a:lnTo>
                    <a:pt x="106741" y="17469"/>
                  </a:lnTo>
                  <a:lnTo>
                    <a:pt x="115810" y="26954"/>
                  </a:lnTo>
                  <a:lnTo>
                    <a:pt x="124827" y="38293"/>
                  </a:lnTo>
                  <a:lnTo>
                    <a:pt x="134043" y="51246"/>
                  </a:lnTo>
                  <a:lnTo>
                    <a:pt x="143372" y="65163"/>
                  </a:lnTo>
                  <a:lnTo>
                    <a:pt x="152489" y="79109"/>
                  </a:lnTo>
                  <a:lnTo>
                    <a:pt x="161216" y="92558"/>
                  </a:lnTo>
                  <a:lnTo>
                    <a:pt x="169534" y="105365"/>
                  </a:lnTo>
                  <a:lnTo>
                    <a:pt x="177500" y="117579"/>
                  </a:lnTo>
                  <a:lnTo>
                    <a:pt x="185187" y="129314"/>
                  </a:lnTo>
                  <a:lnTo>
                    <a:pt x="192500" y="140688"/>
                  </a:lnTo>
                  <a:lnTo>
                    <a:pt x="199192" y="151801"/>
                  </a:lnTo>
                  <a:lnTo>
                    <a:pt x="205182" y="162733"/>
                  </a:lnTo>
                  <a:lnTo>
                    <a:pt x="210697" y="173705"/>
                  </a:lnTo>
                  <a:lnTo>
                    <a:pt x="216168" y="185065"/>
                  </a:lnTo>
                  <a:lnTo>
                    <a:pt x="221847" y="196970"/>
                  </a:lnTo>
                  <a:lnTo>
                    <a:pt x="227645" y="209407"/>
                  </a:lnTo>
                  <a:lnTo>
                    <a:pt x="233238" y="222287"/>
                  </a:lnTo>
                  <a:lnTo>
                    <a:pt x="238445" y="235504"/>
                  </a:lnTo>
                  <a:lnTo>
                    <a:pt x="243247" y="248803"/>
                  </a:lnTo>
                  <a:lnTo>
                    <a:pt x="247700" y="261804"/>
                  </a:lnTo>
                  <a:lnTo>
                    <a:pt x="251877" y="274325"/>
                  </a:lnTo>
                  <a:lnTo>
                    <a:pt x="255852" y="286358"/>
                  </a:lnTo>
                  <a:lnTo>
                    <a:pt x="259682" y="297979"/>
                  </a:lnTo>
                  <a:lnTo>
                    <a:pt x="263410" y="309276"/>
                  </a:lnTo>
                  <a:lnTo>
                    <a:pt x="267109" y="320264"/>
                  </a:lnTo>
                  <a:lnTo>
                    <a:pt x="271351" y="332170"/>
                  </a:lnTo>
                  <a:lnTo>
                    <a:pt x="277629" y="348276"/>
                  </a:lnTo>
                  <a:lnTo>
                    <a:pt x="288427" y="374126"/>
                  </a:lnTo>
                </a:path>
              </a:pathLst>
            </a:custGeom>
            <a:ln w="762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473782" y="1368351"/>
            <a:ext cx="4464084" cy="684707"/>
            <a:chOff x="473782" y="1368351"/>
            <a:chExt cx="4464084" cy="684707"/>
          </a:xfrm>
        </p:grpSpPr>
        <p:sp>
          <p:nvSpPr>
            <p:cNvPr id="2" name="Freeform 1"/>
            <p:cNvSpPr/>
            <p:nvPr/>
          </p:nvSpPr>
          <p:spPr>
            <a:xfrm>
              <a:off x="610652" y="154768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10723" y="163835"/>
                  </a:lnTo>
                  <a:lnTo>
                    <a:pt x="19465" y="226079"/>
                  </a:lnTo>
                  <a:lnTo>
                    <a:pt x="20743" y="281050"/>
                  </a:lnTo>
                  <a:lnTo>
                    <a:pt x="24115" y="330730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1433384"/>
              <a:ext cx="339121" cy="293290"/>
            </a:xfrm>
            <a:custGeom>
              <a:avLst/>
              <a:gdLst/>
              <a:ahLst/>
              <a:cxnLst/>
              <a:rect l="0" t="0" r="0" b="0"/>
              <a:pathLst>
                <a:path w="339121" h="293290">
                  <a:moveTo>
                    <a:pt x="0" y="93248"/>
                  </a:moveTo>
                  <a:lnTo>
                    <a:pt x="9575" y="69201"/>
                  </a:lnTo>
                  <a:lnTo>
                    <a:pt x="27534" y="47778"/>
                  </a:lnTo>
                  <a:lnTo>
                    <a:pt x="54561" y="27783"/>
                  </a:lnTo>
                  <a:lnTo>
                    <a:pt x="111127" y="6132"/>
                  </a:lnTo>
                  <a:lnTo>
                    <a:pt x="166577" y="0"/>
                  </a:lnTo>
                  <a:lnTo>
                    <a:pt x="229523" y="1909"/>
                  </a:lnTo>
                  <a:lnTo>
                    <a:pt x="256428" y="8199"/>
                  </a:lnTo>
                  <a:lnTo>
                    <a:pt x="284729" y="24894"/>
                  </a:lnTo>
                  <a:lnTo>
                    <a:pt x="322472" y="58395"/>
                  </a:lnTo>
                  <a:lnTo>
                    <a:pt x="338223" y="96049"/>
                  </a:lnTo>
                  <a:lnTo>
                    <a:pt x="339120" y="138661"/>
                  </a:lnTo>
                  <a:lnTo>
                    <a:pt x="331977" y="175334"/>
                  </a:lnTo>
                  <a:lnTo>
                    <a:pt x="297566" y="231394"/>
                  </a:lnTo>
                  <a:lnTo>
                    <a:pt x="271441" y="256492"/>
                  </a:lnTo>
                  <a:lnTo>
                    <a:pt x="220796" y="281612"/>
                  </a:lnTo>
                  <a:lnTo>
                    <a:pt x="178984" y="293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1692000"/>
              <a:ext cx="136871" cy="141408"/>
            </a:xfrm>
            <a:custGeom>
              <a:avLst/>
              <a:gdLst/>
              <a:ahLst/>
              <a:cxnLst/>
              <a:rect l="0" t="0" r="0" b="0"/>
              <a:pathLst>
                <a:path w="136871" h="141408">
                  <a:moveTo>
                    <a:pt x="0" y="87316"/>
                  </a:moveTo>
                  <a:lnTo>
                    <a:pt x="15619" y="141407"/>
                  </a:lnTo>
                  <a:lnTo>
                    <a:pt x="15092" y="140924"/>
                  </a:lnTo>
                  <a:lnTo>
                    <a:pt x="13571" y="137093"/>
                  </a:lnTo>
                  <a:lnTo>
                    <a:pt x="12299" y="98491"/>
                  </a:lnTo>
                  <a:lnTo>
                    <a:pt x="25262" y="45287"/>
                  </a:lnTo>
                  <a:lnTo>
                    <a:pt x="40890" y="19231"/>
                  </a:lnTo>
                  <a:lnTo>
                    <a:pt x="56778" y="7143"/>
                  </a:lnTo>
                  <a:lnTo>
                    <a:pt x="65928" y="2282"/>
                  </a:lnTo>
                  <a:lnTo>
                    <a:pt x="88573" y="0"/>
                  </a:lnTo>
                  <a:lnTo>
                    <a:pt x="136870" y="3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3930" y="1716057"/>
              <a:ext cx="146424" cy="143870"/>
            </a:xfrm>
            <a:custGeom>
              <a:avLst/>
              <a:gdLst/>
              <a:ahLst/>
              <a:cxnLst/>
              <a:rect l="0" t="0" r="0" b="0"/>
              <a:pathLst>
                <a:path w="146424" h="143870">
                  <a:moveTo>
                    <a:pt x="97862" y="31673"/>
                  </a:moveTo>
                  <a:lnTo>
                    <a:pt x="55171" y="34793"/>
                  </a:lnTo>
                  <a:lnTo>
                    <a:pt x="35604" y="41248"/>
                  </a:lnTo>
                  <a:lnTo>
                    <a:pt x="19109" y="51917"/>
                  </a:lnTo>
                  <a:lnTo>
                    <a:pt x="7099" y="67576"/>
                  </a:lnTo>
                  <a:lnTo>
                    <a:pt x="2258" y="76666"/>
                  </a:lnTo>
                  <a:lnTo>
                    <a:pt x="0" y="99243"/>
                  </a:lnTo>
                  <a:lnTo>
                    <a:pt x="1035" y="111815"/>
                  </a:lnTo>
                  <a:lnTo>
                    <a:pt x="5235" y="121366"/>
                  </a:lnTo>
                  <a:lnTo>
                    <a:pt x="19260" y="135097"/>
                  </a:lnTo>
                  <a:lnTo>
                    <a:pt x="40311" y="141980"/>
                  </a:lnTo>
                  <a:lnTo>
                    <a:pt x="64095" y="143869"/>
                  </a:lnTo>
                  <a:lnTo>
                    <a:pt x="86364" y="140810"/>
                  </a:lnTo>
                  <a:lnTo>
                    <a:pt x="104840" y="132431"/>
                  </a:lnTo>
                  <a:lnTo>
                    <a:pt x="120851" y="119738"/>
                  </a:lnTo>
                  <a:lnTo>
                    <a:pt x="135765" y="102399"/>
                  </a:lnTo>
                  <a:lnTo>
                    <a:pt x="143954" y="79874"/>
                  </a:lnTo>
                  <a:lnTo>
                    <a:pt x="146423" y="55436"/>
                  </a:lnTo>
                  <a:lnTo>
                    <a:pt x="143622" y="32875"/>
                  </a:lnTo>
                  <a:lnTo>
                    <a:pt x="132238" y="14270"/>
                  </a:lnTo>
                  <a:lnTo>
                    <a:pt x="117820" y="1712"/>
                  </a:lnTo>
                  <a:lnTo>
                    <a:pt x="112337" y="0"/>
                  </a:lnTo>
                  <a:lnTo>
                    <a:pt x="97862" y="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8134" y="1516103"/>
              <a:ext cx="190087" cy="361223"/>
            </a:xfrm>
            <a:custGeom>
              <a:avLst/>
              <a:gdLst/>
              <a:ahLst/>
              <a:cxnLst/>
              <a:rect l="0" t="0" r="0" b="0"/>
              <a:pathLst>
                <a:path w="190087" h="361223">
                  <a:moveTo>
                    <a:pt x="0" y="0"/>
                  </a:moveTo>
                  <a:lnTo>
                    <a:pt x="9065" y="58617"/>
                  </a:lnTo>
                  <a:lnTo>
                    <a:pt x="18645" y="113961"/>
                  </a:lnTo>
                  <a:lnTo>
                    <a:pt x="28683" y="176886"/>
                  </a:lnTo>
                  <a:lnTo>
                    <a:pt x="36601" y="234722"/>
                  </a:lnTo>
                  <a:lnTo>
                    <a:pt x="41025" y="291207"/>
                  </a:lnTo>
                  <a:lnTo>
                    <a:pt x="41792" y="324020"/>
                  </a:lnTo>
                  <a:lnTo>
                    <a:pt x="50429" y="269354"/>
                  </a:lnTo>
                  <a:lnTo>
                    <a:pt x="51167" y="256778"/>
                  </a:lnTo>
                  <a:lnTo>
                    <a:pt x="61345" y="236566"/>
                  </a:lnTo>
                  <a:lnTo>
                    <a:pt x="68973" y="227901"/>
                  </a:lnTo>
                  <a:lnTo>
                    <a:pt x="89926" y="218273"/>
                  </a:lnTo>
                  <a:lnTo>
                    <a:pt x="102065" y="215705"/>
                  </a:lnTo>
                  <a:lnTo>
                    <a:pt x="124911" y="219092"/>
                  </a:lnTo>
                  <a:lnTo>
                    <a:pt x="154384" y="234152"/>
                  </a:lnTo>
                  <a:lnTo>
                    <a:pt x="185304" y="260202"/>
                  </a:lnTo>
                  <a:lnTo>
                    <a:pt x="189047" y="269394"/>
                  </a:lnTo>
                  <a:lnTo>
                    <a:pt x="190086" y="292086"/>
                  </a:lnTo>
                  <a:lnTo>
                    <a:pt x="183528" y="311530"/>
                  </a:lnTo>
                  <a:lnTo>
                    <a:pt x="171645" y="327971"/>
                  </a:lnTo>
                  <a:lnTo>
                    <a:pt x="145225" y="349211"/>
                  </a:lnTo>
                  <a:lnTo>
                    <a:pt x="125376" y="359146"/>
                  </a:lnTo>
                  <a:lnTo>
                    <a:pt x="101736" y="361222"/>
                  </a:lnTo>
                  <a:lnTo>
                    <a:pt x="41557" y="349921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1234" y="1715332"/>
              <a:ext cx="199098" cy="137319"/>
            </a:xfrm>
            <a:custGeom>
              <a:avLst/>
              <a:gdLst/>
              <a:ahLst/>
              <a:cxnLst/>
              <a:rect l="0" t="0" r="0" b="0"/>
              <a:pathLst>
                <a:path w="199098" h="137319">
                  <a:moveTo>
                    <a:pt x="83284" y="74512"/>
                  </a:moveTo>
                  <a:lnTo>
                    <a:pt x="80164" y="31821"/>
                  </a:lnTo>
                  <a:lnTo>
                    <a:pt x="77695" y="21485"/>
                  </a:lnTo>
                  <a:lnTo>
                    <a:pt x="72539" y="13424"/>
                  </a:lnTo>
                  <a:lnTo>
                    <a:pt x="57451" y="1348"/>
                  </a:lnTo>
                  <a:lnTo>
                    <a:pt x="48514" y="0"/>
                  </a:lnTo>
                  <a:lnTo>
                    <a:pt x="29226" y="4741"/>
                  </a:lnTo>
                  <a:lnTo>
                    <a:pt x="15194" y="17766"/>
                  </a:lnTo>
                  <a:lnTo>
                    <a:pt x="9815" y="26153"/>
                  </a:lnTo>
                  <a:lnTo>
                    <a:pt x="2244" y="60313"/>
                  </a:lnTo>
                  <a:lnTo>
                    <a:pt x="0" y="100071"/>
                  </a:lnTo>
                  <a:lnTo>
                    <a:pt x="5715" y="121357"/>
                  </a:lnTo>
                  <a:lnTo>
                    <a:pt x="10514" y="130308"/>
                  </a:lnTo>
                  <a:lnTo>
                    <a:pt x="17223" y="135106"/>
                  </a:lnTo>
                  <a:lnTo>
                    <a:pt x="25205" y="137135"/>
                  </a:lnTo>
                  <a:lnTo>
                    <a:pt x="34036" y="137318"/>
                  </a:lnTo>
                  <a:lnTo>
                    <a:pt x="50088" y="131282"/>
                  </a:lnTo>
                  <a:lnTo>
                    <a:pt x="65020" y="119630"/>
                  </a:lnTo>
                  <a:lnTo>
                    <a:pt x="85411" y="92170"/>
                  </a:lnTo>
                  <a:lnTo>
                    <a:pt x="107206" y="33568"/>
                  </a:lnTo>
                  <a:lnTo>
                    <a:pt x="110930" y="30838"/>
                  </a:lnTo>
                  <a:lnTo>
                    <a:pt x="114583" y="33698"/>
                  </a:lnTo>
                  <a:lnTo>
                    <a:pt x="139419" y="96261"/>
                  </a:lnTo>
                  <a:lnTo>
                    <a:pt x="152686" y="110695"/>
                  </a:lnTo>
                  <a:lnTo>
                    <a:pt x="169111" y="119839"/>
                  </a:lnTo>
                  <a:lnTo>
                    <a:pt x="199097" y="127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803" y="1526632"/>
              <a:ext cx="158853" cy="307594"/>
            </a:xfrm>
            <a:custGeom>
              <a:avLst/>
              <a:gdLst/>
              <a:ahLst/>
              <a:cxnLst/>
              <a:rect l="0" t="0" r="0" b="0"/>
              <a:pathLst>
                <a:path w="158853" h="307594">
                  <a:moveTo>
                    <a:pt x="0" y="0"/>
                  </a:moveTo>
                  <a:lnTo>
                    <a:pt x="0" y="58617"/>
                  </a:lnTo>
                  <a:lnTo>
                    <a:pt x="7235" y="112790"/>
                  </a:lnTo>
                  <a:lnTo>
                    <a:pt x="12997" y="165432"/>
                  </a:lnTo>
                  <a:lnTo>
                    <a:pt x="25054" y="221151"/>
                  </a:lnTo>
                  <a:lnTo>
                    <a:pt x="29650" y="265697"/>
                  </a:lnTo>
                  <a:lnTo>
                    <a:pt x="29125" y="271888"/>
                  </a:lnTo>
                  <a:lnTo>
                    <a:pt x="27606" y="272506"/>
                  </a:lnTo>
                  <a:lnTo>
                    <a:pt x="25423" y="269408"/>
                  </a:lnTo>
                  <a:lnTo>
                    <a:pt x="22350" y="242691"/>
                  </a:lnTo>
                  <a:lnTo>
                    <a:pt x="27871" y="221336"/>
                  </a:lnTo>
                  <a:lnTo>
                    <a:pt x="44133" y="192703"/>
                  </a:lnTo>
                  <a:lnTo>
                    <a:pt x="58219" y="178062"/>
                  </a:lnTo>
                  <a:lnTo>
                    <a:pt x="76178" y="167656"/>
                  </a:lnTo>
                  <a:lnTo>
                    <a:pt x="95858" y="165371"/>
                  </a:lnTo>
                  <a:lnTo>
                    <a:pt x="106019" y="166399"/>
                  </a:lnTo>
                  <a:lnTo>
                    <a:pt x="123549" y="176900"/>
                  </a:lnTo>
                  <a:lnTo>
                    <a:pt x="153866" y="212238"/>
                  </a:lnTo>
                  <a:lnTo>
                    <a:pt x="158852" y="235487"/>
                  </a:lnTo>
                  <a:lnTo>
                    <a:pt x="155998" y="260249"/>
                  </a:lnTo>
                  <a:lnTo>
                    <a:pt x="146931" y="282952"/>
                  </a:lnTo>
                  <a:lnTo>
                    <a:pt x="131983" y="298502"/>
                  </a:lnTo>
                  <a:lnTo>
                    <a:pt x="123084" y="304286"/>
                  </a:lnTo>
                  <a:lnTo>
                    <a:pt x="100717" y="307593"/>
                  </a:lnTo>
                  <a:lnTo>
                    <a:pt x="76348" y="303994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4153" y="1726673"/>
              <a:ext cx="8335" cy="105286"/>
            </a:xfrm>
            <a:custGeom>
              <a:avLst/>
              <a:gdLst/>
              <a:ahLst/>
              <a:cxnLst/>
              <a:rect l="0" t="0" r="0" b="0"/>
              <a:pathLst>
                <a:path w="8335" h="105286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30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9438" y="1452932"/>
              <a:ext cx="29392" cy="357970"/>
            </a:xfrm>
            <a:custGeom>
              <a:avLst/>
              <a:gdLst/>
              <a:ahLst/>
              <a:cxnLst/>
              <a:rect l="0" t="0" r="0" b="0"/>
              <a:pathLst>
                <a:path w="29392" h="357970">
                  <a:moveTo>
                    <a:pt x="8334" y="0"/>
                  </a:moveTo>
                  <a:lnTo>
                    <a:pt x="0" y="52051"/>
                  </a:lnTo>
                  <a:lnTo>
                    <a:pt x="1575" y="105110"/>
                  </a:lnTo>
                  <a:lnTo>
                    <a:pt x="6331" y="157876"/>
                  </a:lnTo>
                  <a:lnTo>
                    <a:pt x="7740" y="210555"/>
                  </a:lnTo>
                  <a:lnTo>
                    <a:pt x="11277" y="260089"/>
                  </a:lnTo>
                  <a:lnTo>
                    <a:pt x="17364" y="318748"/>
                  </a:lnTo>
                  <a:lnTo>
                    <a:pt x="21316" y="337808"/>
                  </a:lnTo>
                  <a:lnTo>
                    <a:pt x="29391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6939" y="1716145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2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95171" y="1558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10984" y="1484518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5213"/>
                  </a:lnTo>
                  <a:lnTo>
                    <a:pt x="15684" y="207954"/>
                  </a:lnTo>
                  <a:lnTo>
                    <a:pt x="21166" y="26663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47813" y="165297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16269" y="1684559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15641" y="17981"/>
                  </a:lnTo>
                  <a:lnTo>
                    <a:pt x="28681" y="41983"/>
                  </a:ln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74155" y="1610860"/>
              <a:ext cx="178986" cy="442198"/>
            </a:xfrm>
            <a:custGeom>
              <a:avLst/>
              <a:gdLst/>
              <a:ahLst/>
              <a:cxnLst/>
              <a:rect l="0" t="0" r="0" b="0"/>
              <a:pathLst>
                <a:path w="178986" h="442198">
                  <a:moveTo>
                    <a:pt x="178985" y="0"/>
                  </a:moveTo>
                  <a:lnTo>
                    <a:pt x="169409" y="24046"/>
                  </a:lnTo>
                  <a:lnTo>
                    <a:pt x="132829" y="76210"/>
                  </a:lnTo>
                  <a:lnTo>
                    <a:pt x="105180" y="127531"/>
                  </a:lnTo>
                  <a:lnTo>
                    <a:pt x="77188" y="188318"/>
                  </a:lnTo>
                  <a:lnTo>
                    <a:pt x="56146" y="239331"/>
                  </a:lnTo>
                  <a:lnTo>
                    <a:pt x="29245" y="301735"/>
                  </a:lnTo>
                  <a:lnTo>
                    <a:pt x="16594" y="351965"/>
                  </a:lnTo>
                  <a:lnTo>
                    <a:pt x="8607" y="41198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40559" y="1652974"/>
              <a:ext cx="129326" cy="142830"/>
            </a:xfrm>
            <a:custGeom>
              <a:avLst/>
              <a:gdLst/>
              <a:ahLst/>
              <a:cxnLst/>
              <a:rect l="0" t="0" r="0" b="0"/>
              <a:pathLst>
                <a:path w="129326" h="142830">
                  <a:moveTo>
                    <a:pt x="70550" y="10528"/>
                  </a:moveTo>
                  <a:lnTo>
                    <a:pt x="53782" y="4939"/>
                  </a:lnTo>
                  <a:lnTo>
                    <a:pt x="36191" y="8434"/>
                  </a:lnTo>
                  <a:lnTo>
                    <a:pt x="26587" y="12641"/>
                  </a:lnTo>
                  <a:lnTo>
                    <a:pt x="12796" y="26675"/>
                  </a:lnTo>
                  <a:lnTo>
                    <a:pt x="7481" y="35331"/>
                  </a:lnTo>
                  <a:lnTo>
                    <a:pt x="0" y="75459"/>
                  </a:lnTo>
                  <a:lnTo>
                    <a:pt x="4489" y="98268"/>
                  </a:lnTo>
                  <a:lnTo>
                    <a:pt x="20171" y="124263"/>
                  </a:lnTo>
                  <a:lnTo>
                    <a:pt x="26435" y="131975"/>
                  </a:lnTo>
                  <a:lnTo>
                    <a:pt x="45874" y="140544"/>
                  </a:lnTo>
                  <a:lnTo>
                    <a:pt x="57609" y="142829"/>
                  </a:lnTo>
                  <a:lnTo>
                    <a:pt x="80006" y="139128"/>
                  </a:lnTo>
                  <a:lnTo>
                    <a:pt x="100489" y="128515"/>
                  </a:lnTo>
                  <a:lnTo>
                    <a:pt x="117391" y="112100"/>
                  </a:lnTo>
                  <a:lnTo>
                    <a:pt x="126463" y="89986"/>
                  </a:lnTo>
                  <a:lnTo>
                    <a:pt x="129325" y="65730"/>
                  </a:lnTo>
                  <a:lnTo>
                    <a:pt x="126698" y="43251"/>
                  </a:lnTo>
                  <a:lnTo>
                    <a:pt x="122020" y="34683"/>
                  </a:lnTo>
                  <a:lnTo>
                    <a:pt x="99838" y="17035"/>
                  </a:lnTo>
                  <a:lnTo>
                    <a:pt x="705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86303" y="1368351"/>
              <a:ext cx="135376" cy="389909"/>
            </a:xfrm>
            <a:custGeom>
              <a:avLst/>
              <a:gdLst/>
              <a:ahLst/>
              <a:cxnLst/>
              <a:rect l="0" t="0" r="0" b="0"/>
              <a:pathLst>
                <a:path w="135376" h="389909">
                  <a:moveTo>
                    <a:pt x="61676" y="389908"/>
                  </a:moveTo>
                  <a:lnTo>
                    <a:pt x="50223" y="340977"/>
                  </a:lnTo>
                  <a:lnTo>
                    <a:pt x="36927" y="287436"/>
                  </a:lnTo>
                  <a:lnTo>
                    <a:pt x="19538" y="224017"/>
                  </a:lnTo>
                  <a:lnTo>
                    <a:pt x="9247" y="161911"/>
                  </a:lnTo>
                  <a:lnTo>
                    <a:pt x="151" y="100527"/>
                  </a:lnTo>
                  <a:lnTo>
                    <a:pt x="0" y="46830"/>
                  </a:lnTo>
                  <a:lnTo>
                    <a:pt x="4238" y="23349"/>
                  </a:lnTo>
                  <a:lnTo>
                    <a:pt x="9346" y="14514"/>
                  </a:lnTo>
                  <a:lnTo>
                    <a:pt x="24380" y="1578"/>
                  </a:lnTo>
                  <a:lnTo>
                    <a:pt x="33303" y="0"/>
                  </a:lnTo>
                  <a:lnTo>
                    <a:pt x="83156" y="14576"/>
                  </a:lnTo>
                  <a:lnTo>
                    <a:pt x="115355" y="35701"/>
                  </a:lnTo>
                  <a:lnTo>
                    <a:pt x="135375" y="52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53223" y="1589803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09314" y="7235"/>
                  </a:lnTo>
                  <a:lnTo>
                    <a:pt x="53091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45517" y="1640625"/>
              <a:ext cx="186774" cy="156925"/>
            </a:xfrm>
            <a:custGeom>
              <a:avLst/>
              <a:gdLst/>
              <a:ahLst/>
              <a:cxnLst/>
              <a:rect l="0" t="0" r="0" b="0"/>
              <a:pathLst>
                <a:path w="186774" h="156925">
                  <a:moveTo>
                    <a:pt x="134130" y="86048"/>
                  </a:moveTo>
                  <a:lnTo>
                    <a:pt x="119476" y="42086"/>
                  </a:lnTo>
                  <a:lnTo>
                    <a:pt x="106560" y="25175"/>
                  </a:lnTo>
                  <a:lnTo>
                    <a:pt x="89122" y="11030"/>
                  </a:lnTo>
                  <a:lnTo>
                    <a:pt x="69673" y="844"/>
                  </a:lnTo>
                  <a:lnTo>
                    <a:pt x="60743" y="0"/>
                  </a:lnTo>
                  <a:lnTo>
                    <a:pt x="44582" y="5300"/>
                  </a:lnTo>
                  <a:lnTo>
                    <a:pt x="22330" y="27028"/>
                  </a:lnTo>
                  <a:lnTo>
                    <a:pt x="6508" y="55692"/>
                  </a:lnTo>
                  <a:lnTo>
                    <a:pt x="0" y="92002"/>
                  </a:lnTo>
                  <a:lnTo>
                    <a:pt x="4717" y="115600"/>
                  </a:lnTo>
                  <a:lnTo>
                    <a:pt x="15782" y="136617"/>
                  </a:lnTo>
                  <a:lnTo>
                    <a:pt x="32398" y="153757"/>
                  </a:lnTo>
                  <a:lnTo>
                    <a:pt x="40573" y="156924"/>
                  </a:lnTo>
                  <a:lnTo>
                    <a:pt x="48362" y="156695"/>
                  </a:lnTo>
                  <a:lnTo>
                    <a:pt x="83263" y="139517"/>
                  </a:lnTo>
                  <a:lnTo>
                    <a:pt x="97095" y="123850"/>
                  </a:lnTo>
                  <a:lnTo>
                    <a:pt x="115506" y="85196"/>
                  </a:lnTo>
                  <a:lnTo>
                    <a:pt x="116884" y="64612"/>
                  </a:lnTo>
                  <a:lnTo>
                    <a:pt x="115937" y="50785"/>
                  </a:lnTo>
                  <a:lnTo>
                    <a:pt x="117322" y="52011"/>
                  </a:lnTo>
                  <a:lnTo>
                    <a:pt x="137889" y="108194"/>
                  </a:lnTo>
                  <a:lnTo>
                    <a:pt x="151009" y="122407"/>
                  </a:lnTo>
                  <a:lnTo>
                    <a:pt x="171887" y="133866"/>
                  </a:lnTo>
                  <a:lnTo>
                    <a:pt x="186773" y="138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32290" y="1637457"/>
              <a:ext cx="115814" cy="141860"/>
            </a:xfrm>
            <a:custGeom>
              <a:avLst/>
              <a:gdLst/>
              <a:ahLst/>
              <a:cxnLst/>
              <a:rect l="0" t="0" r="0" b="0"/>
              <a:pathLst>
                <a:path w="115814" h="141860">
                  <a:moveTo>
                    <a:pt x="0" y="36574"/>
                  </a:moveTo>
                  <a:lnTo>
                    <a:pt x="0" y="97878"/>
                  </a:lnTo>
                  <a:lnTo>
                    <a:pt x="0" y="45282"/>
                  </a:lnTo>
                  <a:lnTo>
                    <a:pt x="6239" y="22507"/>
                  </a:lnTo>
                  <a:lnTo>
                    <a:pt x="11178" y="13158"/>
                  </a:lnTo>
                  <a:lnTo>
                    <a:pt x="19150" y="6925"/>
                  </a:lnTo>
                  <a:lnTo>
                    <a:pt x="40487" y="0"/>
                  </a:lnTo>
                  <a:lnTo>
                    <a:pt x="62447" y="3161"/>
                  </a:lnTo>
                  <a:lnTo>
                    <a:pt x="73217" y="7280"/>
                  </a:lnTo>
                  <a:lnTo>
                    <a:pt x="81567" y="14705"/>
                  </a:lnTo>
                  <a:lnTo>
                    <a:pt x="98907" y="47512"/>
                  </a:lnTo>
                  <a:lnTo>
                    <a:pt x="112127" y="100519"/>
                  </a:lnTo>
                  <a:lnTo>
                    <a:pt x="115813" y="141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1316" y="1576669"/>
              <a:ext cx="115394" cy="197279"/>
            </a:xfrm>
            <a:custGeom>
              <a:avLst/>
              <a:gdLst/>
              <a:ahLst/>
              <a:cxnLst/>
              <a:rect l="0" t="0" r="0" b="0"/>
              <a:pathLst>
                <a:path w="115394" h="197279">
                  <a:moveTo>
                    <a:pt x="0" y="97362"/>
                  </a:moveTo>
                  <a:lnTo>
                    <a:pt x="62280" y="79403"/>
                  </a:lnTo>
                  <a:lnTo>
                    <a:pt x="88901" y="72613"/>
                  </a:lnTo>
                  <a:lnTo>
                    <a:pt x="99042" y="66824"/>
                  </a:lnTo>
                  <a:lnTo>
                    <a:pt x="113428" y="51034"/>
                  </a:lnTo>
                  <a:lnTo>
                    <a:pt x="115393" y="41910"/>
                  </a:lnTo>
                  <a:lnTo>
                    <a:pt x="111337" y="22414"/>
                  </a:lnTo>
                  <a:lnTo>
                    <a:pt x="105810" y="14641"/>
                  </a:lnTo>
                  <a:lnTo>
                    <a:pt x="90310" y="2885"/>
                  </a:lnTo>
                  <a:lnTo>
                    <a:pt x="68604" y="0"/>
                  </a:lnTo>
                  <a:lnTo>
                    <a:pt x="45698" y="3787"/>
                  </a:lnTo>
                  <a:lnTo>
                    <a:pt x="27719" y="13269"/>
                  </a:lnTo>
                  <a:lnTo>
                    <a:pt x="15049" y="28402"/>
                  </a:lnTo>
                  <a:lnTo>
                    <a:pt x="6688" y="47995"/>
                  </a:lnTo>
                  <a:lnTo>
                    <a:pt x="3151" y="85334"/>
                  </a:lnTo>
                  <a:lnTo>
                    <a:pt x="10162" y="126033"/>
                  </a:lnTo>
                  <a:lnTo>
                    <a:pt x="26538" y="165389"/>
                  </a:lnTo>
                  <a:lnTo>
                    <a:pt x="39481" y="184528"/>
                  </a:lnTo>
                  <a:lnTo>
                    <a:pt x="48547" y="190567"/>
                  </a:lnTo>
                  <a:lnTo>
                    <a:pt x="71099" y="197278"/>
                  </a:lnTo>
                  <a:lnTo>
                    <a:pt x="87362" y="197141"/>
                  </a:lnTo>
                  <a:lnTo>
                    <a:pt x="105285" y="192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58714" y="1600331"/>
              <a:ext cx="94758" cy="171973"/>
            </a:xfrm>
            <a:custGeom>
              <a:avLst/>
              <a:gdLst/>
              <a:ahLst/>
              <a:cxnLst/>
              <a:rect l="0" t="0" r="0" b="0"/>
              <a:pathLst>
                <a:path w="94758" h="171973">
                  <a:moveTo>
                    <a:pt x="0" y="21057"/>
                  </a:moveTo>
                  <a:lnTo>
                    <a:pt x="17959" y="84485"/>
                  </a:lnTo>
                  <a:lnTo>
                    <a:pt x="38641" y="147422"/>
                  </a:lnTo>
                  <a:lnTo>
                    <a:pt x="45640" y="168466"/>
                  </a:lnTo>
                  <a:lnTo>
                    <a:pt x="50314" y="171972"/>
                  </a:lnTo>
                  <a:lnTo>
                    <a:pt x="55770" y="170800"/>
                  </a:lnTo>
                  <a:lnTo>
                    <a:pt x="61746" y="166509"/>
                  </a:lnTo>
                  <a:lnTo>
                    <a:pt x="68387" y="149263"/>
                  </a:lnTo>
                  <a:lnTo>
                    <a:pt x="80236" y="86597"/>
                  </a:lnTo>
                  <a:lnTo>
                    <a:pt x="86559" y="3448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7378" y="1597311"/>
              <a:ext cx="108313" cy="184338"/>
            </a:xfrm>
            <a:custGeom>
              <a:avLst/>
              <a:gdLst/>
              <a:ahLst/>
              <a:cxnLst/>
              <a:rect l="0" t="0" r="0" b="0"/>
              <a:pathLst>
                <a:path w="108313" h="184338">
                  <a:moveTo>
                    <a:pt x="18207" y="55663"/>
                  </a:moveTo>
                  <a:lnTo>
                    <a:pt x="23796" y="72430"/>
                  </a:lnTo>
                  <a:lnTo>
                    <a:pt x="35899" y="83782"/>
                  </a:lnTo>
                  <a:lnTo>
                    <a:pt x="44039" y="88447"/>
                  </a:lnTo>
                  <a:lnTo>
                    <a:pt x="62443" y="90510"/>
                  </a:lnTo>
                  <a:lnTo>
                    <a:pt x="81151" y="86358"/>
                  </a:lnTo>
                  <a:lnTo>
                    <a:pt x="97265" y="76714"/>
                  </a:lnTo>
                  <a:lnTo>
                    <a:pt x="102498" y="68527"/>
                  </a:lnTo>
                  <a:lnTo>
                    <a:pt x="108312" y="46952"/>
                  </a:lnTo>
                  <a:lnTo>
                    <a:pt x="107523" y="36988"/>
                  </a:lnTo>
                  <a:lnTo>
                    <a:pt x="100407" y="19677"/>
                  </a:lnTo>
                  <a:lnTo>
                    <a:pt x="86325" y="7303"/>
                  </a:lnTo>
                  <a:lnTo>
                    <a:pt x="77657" y="2366"/>
                  </a:lnTo>
                  <a:lnTo>
                    <a:pt x="58667" y="0"/>
                  </a:lnTo>
                  <a:lnTo>
                    <a:pt x="48690" y="1007"/>
                  </a:lnTo>
                  <a:lnTo>
                    <a:pt x="31365" y="11484"/>
                  </a:lnTo>
                  <a:lnTo>
                    <a:pt x="17036" y="27839"/>
                  </a:lnTo>
                  <a:lnTo>
                    <a:pt x="6768" y="46806"/>
                  </a:lnTo>
                  <a:lnTo>
                    <a:pt x="0" y="88394"/>
                  </a:lnTo>
                  <a:lnTo>
                    <a:pt x="3583" y="126582"/>
                  </a:lnTo>
                  <a:lnTo>
                    <a:pt x="17644" y="160124"/>
                  </a:lnTo>
                  <a:lnTo>
                    <a:pt x="33164" y="175399"/>
                  </a:lnTo>
                  <a:lnTo>
                    <a:pt x="42217" y="181111"/>
                  </a:lnTo>
                  <a:lnTo>
                    <a:pt x="61633" y="184337"/>
                  </a:lnTo>
                  <a:lnTo>
                    <a:pt x="79621" y="181871"/>
                  </a:lnTo>
                  <a:lnTo>
                    <a:pt x="102435" y="1714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00870" y="1621501"/>
              <a:ext cx="126343" cy="178873"/>
            </a:xfrm>
            <a:custGeom>
              <a:avLst/>
              <a:gdLst/>
              <a:ahLst/>
              <a:cxnLst/>
              <a:rect l="0" t="0" r="0" b="0"/>
              <a:pathLst>
                <a:path w="126343" h="178873">
                  <a:moveTo>
                    <a:pt x="0" y="52530"/>
                  </a:moveTo>
                  <a:lnTo>
                    <a:pt x="8333" y="106674"/>
                  </a:lnTo>
                  <a:lnTo>
                    <a:pt x="16305" y="158966"/>
                  </a:lnTo>
                  <a:lnTo>
                    <a:pt x="12016" y="130053"/>
                  </a:lnTo>
                  <a:lnTo>
                    <a:pt x="16412" y="73692"/>
                  </a:lnTo>
                  <a:lnTo>
                    <a:pt x="29715" y="24215"/>
                  </a:lnTo>
                  <a:lnTo>
                    <a:pt x="40893" y="6410"/>
                  </a:lnTo>
                  <a:lnTo>
                    <a:pt x="48319" y="1896"/>
                  </a:lnTo>
                  <a:lnTo>
                    <a:pt x="65929" y="0"/>
                  </a:lnTo>
                  <a:lnTo>
                    <a:pt x="82334" y="6176"/>
                  </a:lnTo>
                  <a:lnTo>
                    <a:pt x="89985" y="11099"/>
                  </a:lnTo>
                  <a:lnTo>
                    <a:pt x="101604" y="25927"/>
                  </a:lnTo>
                  <a:lnTo>
                    <a:pt x="118596" y="64042"/>
                  </a:lnTo>
                  <a:lnTo>
                    <a:pt x="125322" y="127283"/>
                  </a:lnTo>
                  <a:lnTo>
                    <a:pt x="126342" y="178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0511" y="1379233"/>
              <a:ext cx="10401" cy="410612"/>
            </a:xfrm>
            <a:custGeom>
              <a:avLst/>
              <a:gdLst/>
              <a:ahLst/>
              <a:cxnLst/>
              <a:rect l="0" t="0" r="0" b="0"/>
              <a:pathLst>
                <a:path w="10401" h="410612">
                  <a:moveTo>
                    <a:pt x="10400" y="0"/>
                  </a:moveTo>
                  <a:lnTo>
                    <a:pt x="2067" y="48931"/>
                  </a:lnTo>
                  <a:lnTo>
                    <a:pt x="522" y="96776"/>
                  </a:lnTo>
                  <a:lnTo>
                    <a:pt x="0" y="159756"/>
                  </a:lnTo>
                  <a:lnTo>
                    <a:pt x="7133" y="212361"/>
                  </a:lnTo>
                  <a:lnTo>
                    <a:pt x="9432" y="266863"/>
                  </a:lnTo>
                  <a:lnTo>
                    <a:pt x="10114" y="325125"/>
                  </a:lnTo>
                  <a:lnTo>
                    <a:pt x="10344" y="381680"/>
                  </a:lnTo>
                  <a:lnTo>
                    <a:pt x="1040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64041" y="1547689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46445" y="4939"/>
                  </a:lnTo>
                  <a:lnTo>
                    <a:pt x="228854" y="5315"/>
                  </a:lnTo>
                  <a:lnTo>
                    <a:pt x="170214" y="9842"/>
                  </a:lnTo>
                  <a:lnTo>
                    <a:pt x="112348" y="7273"/>
                  </a:lnTo>
                  <a:lnTo>
                    <a:pt x="50528" y="14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48352" y="1568746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27295" y="1663502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1953" y="10529"/>
                  </a:lnTo>
                  <a:lnTo>
                    <a:pt x="97779" y="3293"/>
                  </a:lnTo>
                  <a:lnTo>
                    <a:pt x="42018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5285306" y="1389761"/>
            <a:ext cx="2737410" cy="94758"/>
          </a:xfrm>
          <a:custGeom>
            <a:avLst/>
            <a:gdLst/>
            <a:ahLst/>
            <a:cxnLst/>
            <a:rect l="0" t="0" r="0" b="0"/>
            <a:pathLst>
              <a:path w="2737410" h="94758">
                <a:moveTo>
                  <a:pt x="0" y="94757"/>
                </a:moveTo>
                <a:lnTo>
                  <a:pt x="58616" y="94757"/>
                </a:lnTo>
                <a:lnTo>
                  <a:pt x="111620" y="93587"/>
                </a:lnTo>
                <a:lnTo>
                  <a:pt x="173492" y="80102"/>
                </a:lnTo>
                <a:lnTo>
                  <a:pt x="229588" y="74965"/>
                </a:lnTo>
                <a:lnTo>
                  <a:pt x="292662" y="70830"/>
                </a:lnTo>
                <a:lnTo>
                  <a:pt x="356117" y="64684"/>
                </a:lnTo>
                <a:lnTo>
                  <a:pt x="409335" y="56234"/>
                </a:lnTo>
                <a:lnTo>
                  <a:pt x="463695" y="53352"/>
                </a:lnTo>
                <a:lnTo>
                  <a:pt x="511737" y="49733"/>
                </a:lnTo>
                <a:lnTo>
                  <a:pt x="564186" y="44372"/>
                </a:lnTo>
                <a:lnTo>
                  <a:pt x="623830" y="42560"/>
                </a:lnTo>
                <a:lnTo>
                  <a:pt x="680673" y="42202"/>
                </a:lnTo>
                <a:lnTo>
                  <a:pt x="736961" y="39012"/>
                </a:lnTo>
                <a:lnTo>
                  <a:pt x="793140" y="33053"/>
                </a:lnTo>
                <a:lnTo>
                  <a:pt x="849297" y="24640"/>
                </a:lnTo>
                <a:lnTo>
                  <a:pt x="905450" y="21765"/>
                </a:lnTo>
                <a:lnTo>
                  <a:pt x="961603" y="21197"/>
                </a:lnTo>
                <a:lnTo>
                  <a:pt x="1018924" y="21085"/>
                </a:lnTo>
                <a:lnTo>
                  <a:pt x="1082239" y="21063"/>
                </a:lnTo>
                <a:lnTo>
                  <a:pt x="1140153" y="21058"/>
                </a:lnTo>
                <a:lnTo>
                  <a:pt x="1197823" y="19888"/>
                </a:lnTo>
                <a:lnTo>
                  <a:pt x="1261207" y="12724"/>
                </a:lnTo>
                <a:lnTo>
                  <a:pt x="1319135" y="10962"/>
                </a:lnTo>
                <a:lnTo>
                  <a:pt x="1375637" y="17850"/>
                </a:lnTo>
                <a:lnTo>
                  <a:pt x="1431858" y="17304"/>
                </a:lnTo>
                <a:lnTo>
                  <a:pt x="1493613" y="11867"/>
                </a:lnTo>
                <a:lnTo>
                  <a:pt x="1554902" y="10793"/>
                </a:lnTo>
                <a:lnTo>
                  <a:pt x="1603768" y="10607"/>
                </a:lnTo>
                <a:lnTo>
                  <a:pt x="1662794" y="10544"/>
                </a:lnTo>
                <a:lnTo>
                  <a:pt x="1719514" y="10532"/>
                </a:lnTo>
                <a:lnTo>
                  <a:pt x="1783014" y="9359"/>
                </a:lnTo>
                <a:lnTo>
                  <a:pt x="1841831" y="2196"/>
                </a:lnTo>
                <a:lnTo>
                  <a:pt x="1898509" y="434"/>
                </a:lnTo>
                <a:lnTo>
                  <a:pt x="1962000" y="86"/>
                </a:lnTo>
                <a:lnTo>
                  <a:pt x="2020816" y="17"/>
                </a:lnTo>
                <a:lnTo>
                  <a:pt x="2077494" y="3"/>
                </a:lnTo>
                <a:lnTo>
                  <a:pt x="2133749" y="1"/>
                </a:lnTo>
                <a:lnTo>
                  <a:pt x="2189922" y="0"/>
                </a:lnTo>
                <a:lnTo>
                  <a:pt x="2246078" y="0"/>
                </a:lnTo>
                <a:lnTo>
                  <a:pt x="2302230" y="7236"/>
                </a:lnTo>
                <a:lnTo>
                  <a:pt x="2358383" y="9878"/>
                </a:lnTo>
                <a:lnTo>
                  <a:pt x="2420125" y="10400"/>
                </a:lnTo>
                <a:lnTo>
                  <a:pt x="2479070" y="11673"/>
                </a:lnTo>
                <a:lnTo>
                  <a:pt x="2542213" y="19590"/>
                </a:lnTo>
                <a:lnTo>
                  <a:pt x="2597292" y="20768"/>
                </a:lnTo>
                <a:lnTo>
                  <a:pt x="2653232" y="21000"/>
                </a:lnTo>
                <a:lnTo>
                  <a:pt x="2709344" y="26635"/>
                </a:lnTo>
                <a:lnTo>
                  <a:pt x="2737409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5369533" y="1400290"/>
            <a:ext cx="4283104" cy="653449"/>
            <a:chOff x="5369533" y="1400290"/>
            <a:chExt cx="4283104" cy="653449"/>
          </a:xfrm>
        </p:grpSpPr>
        <p:sp>
          <p:nvSpPr>
            <p:cNvPr id="33" name="Freeform 32"/>
            <p:cNvSpPr/>
            <p:nvPr/>
          </p:nvSpPr>
          <p:spPr>
            <a:xfrm>
              <a:off x="5369533" y="1780749"/>
              <a:ext cx="126343" cy="167024"/>
            </a:xfrm>
            <a:custGeom>
              <a:avLst/>
              <a:gdLst/>
              <a:ahLst/>
              <a:cxnLst/>
              <a:rect l="0" t="0" r="0" b="0"/>
              <a:pathLst>
                <a:path w="126343" h="167024">
                  <a:moveTo>
                    <a:pt x="0" y="40681"/>
                  </a:moveTo>
                  <a:lnTo>
                    <a:pt x="5590" y="99297"/>
                  </a:lnTo>
                  <a:lnTo>
                    <a:pt x="9065" y="139677"/>
                  </a:lnTo>
                  <a:lnTo>
                    <a:pt x="8383" y="145283"/>
                  </a:lnTo>
                  <a:lnTo>
                    <a:pt x="6759" y="145510"/>
                  </a:lnTo>
                  <a:lnTo>
                    <a:pt x="4506" y="142153"/>
                  </a:lnTo>
                  <a:lnTo>
                    <a:pt x="8927" y="90510"/>
                  </a:lnTo>
                  <a:lnTo>
                    <a:pt x="15801" y="42205"/>
                  </a:lnTo>
                  <a:lnTo>
                    <a:pt x="30679" y="9547"/>
                  </a:lnTo>
                  <a:lnTo>
                    <a:pt x="39170" y="3547"/>
                  </a:lnTo>
                  <a:lnTo>
                    <a:pt x="61083" y="0"/>
                  </a:lnTo>
                  <a:lnTo>
                    <a:pt x="69968" y="3032"/>
                  </a:lnTo>
                  <a:lnTo>
                    <a:pt x="82960" y="15759"/>
                  </a:lnTo>
                  <a:lnTo>
                    <a:pt x="104656" y="74068"/>
                  </a:lnTo>
                  <a:lnTo>
                    <a:pt x="121580" y="133118"/>
                  </a:lnTo>
                  <a:lnTo>
                    <a:pt x="126342" y="1670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42452" y="1789844"/>
              <a:ext cx="100823" cy="167160"/>
            </a:xfrm>
            <a:custGeom>
              <a:avLst/>
              <a:gdLst/>
              <a:ahLst/>
              <a:cxnLst/>
              <a:rect l="0" t="0" r="0" b="0"/>
              <a:pathLst>
                <a:path w="100823" h="167160">
                  <a:moveTo>
                    <a:pt x="6066" y="10529"/>
                  </a:moveTo>
                  <a:lnTo>
                    <a:pt x="2946" y="53221"/>
                  </a:lnTo>
                  <a:lnTo>
                    <a:pt x="0" y="73956"/>
                  </a:lnTo>
                  <a:lnTo>
                    <a:pt x="10625" y="126376"/>
                  </a:lnTo>
                  <a:lnTo>
                    <a:pt x="26004" y="157938"/>
                  </a:lnTo>
                  <a:lnTo>
                    <a:pt x="33396" y="163783"/>
                  </a:lnTo>
                  <a:lnTo>
                    <a:pt x="41833" y="166511"/>
                  </a:lnTo>
                  <a:lnTo>
                    <a:pt x="50968" y="167159"/>
                  </a:lnTo>
                  <a:lnTo>
                    <a:pt x="67356" y="161640"/>
                  </a:lnTo>
                  <a:lnTo>
                    <a:pt x="75002" y="156893"/>
                  </a:lnTo>
                  <a:lnTo>
                    <a:pt x="86617" y="142260"/>
                  </a:lnTo>
                  <a:lnTo>
                    <a:pt x="94509" y="122888"/>
                  </a:lnTo>
                  <a:lnTo>
                    <a:pt x="99575" y="72324"/>
                  </a:lnTo>
                  <a:lnTo>
                    <a:pt x="100453" y="34298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85389" y="1823220"/>
              <a:ext cx="168456" cy="135081"/>
            </a:xfrm>
            <a:custGeom>
              <a:avLst/>
              <a:gdLst/>
              <a:ahLst/>
              <a:cxnLst/>
              <a:rect l="0" t="0" r="0" b="0"/>
              <a:pathLst>
                <a:path w="168456" h="135081">
                  <a:moveTo>
                    <a:pt x="0" y="29795"/>
                  </a:moveTo>
                  <a:lnTo>
                    <a:pt x="8333" y="67273"/>
                  </a:lnTo>
                  <a:lnTo>
                    <a:pt x="10095" y="118696"/>
                  </a:lnTo>
                  <a:lnTo>
                    <a:pt x="9069" y="122988"/>
                  </a:lnTo>
                  <a:lnTo>
                    <a:pt x="7216" y="121169"/>
                  </a:lnTo>
                  <a:lnTo>
                    <a:pt x="3207" y="106671"/>
                  </a:lnTo>
                  <a:lnTo>
                    <a:pt x="422" y="45912"/>
                  </a:lnTo>
                  <a:lnTo>
                    <a:pt x="6426" y="21751"/>
                  </a:lnTo>
                  <a:lnTo>
                    <a:pt x="11303" y="10394"/>
                  </a:lnTo>
                  <a:lnTo>
                    <a:pt x="18064" y="3993"/>
                  </a:lnTo>
                  <a:lnTo>
                    <a:pt x="26080" y="895"/>
                  </a:lnTo>
                  <a:lnTo>
                    <a:pt x="34934" y="0"/>
                  </a:lnTo>
                  <a:lnTo>
                    <a:pt x="43176" y="2913"/>
                  </a:lnTo>
                  <a:lnTo>
                    <a:pt x="58573" y="15508"/>
                  </a:lnTo>
                  <a:lnTo>
                    <a:pt x="74806" y="47919"/>
                  </a:lnTo>
                  <a:lnTo>
                    <a:pt x="79116" y="51236"/>
                  </a:lnTo>
                  <a:lnTo>
                    <a:pt x="83160" y="48768"/>
                  </a:lnTo>
                  <a:lnTo>
                    <a:pt x="98054" y="16775"/>
                  </a:lnTo>
                  <a:lnTo>
                    <a:pt x="105143" y="11757"/>
                  </a:lnTo>
                  <a:lnTo>
                    <a:pt x="125499" y="9300"/>
                  </a:lnTo>
                  <a:lnTo>
                    <a:pt x="133968" y="13792"/>
                  </a:lnTo>
                  <a:lnTo>
                    <a:pt x="146498" y="31261"/>
                  </a:lnTo>
                  <a:lnTo>
                    <a:pt x="160130" y="61815"/>
                  </a:lnTo>
                  <a:lnTo>
                    <a:pt x="167359" y="116174"/>
                  </a:lnTo>
                  <a:lnTo>
                    <a:pt x="168455" y="1350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90369" y="1642445"/>
              <a:ext cx="139211" cy="301912"/>
            </a:xfrm>
            <a:custGeom>
              <a:avLst/>
              <a:gdLst/>
              <a:ahLst/>
              <a:cxnLst/>
              <a:rect l="0" t="0" r="0" b="0"/>
              <a:pathLst>
                <a:path w="139211" h="301912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2" y="192824"/>
                  </a:lnTo>
                  <a:lnTo>
                    <a:pt x="21247" y="217891"/>
                  </a:lnTo>
                  <a:lnTo>
                    <a:pt x="23047" y="221300"/>
                  </a:lnTo>
                  <a:lnTo>
                    <a:pt x="24247" y="218893"/>
                  </a:lnTo>
                  <a:lnTo>
                    <a:pt x="25047" y="212609"/>
                  </a:lnTo>
                  <a:lnTo>
                    <a:pt x="32175" y="199388"/>
                  </a:lnTo>
                  <a:lnTo>
                    <a:pt x="55814" y="171837"/>
                  </a:lnTo>
                  <a:lnTo>
                    <a:pt x="63639" y="168370"/>
                  </a:lnTo>
                  <a:lnTo>
                    <a:pt x="81692" y="167638"/>
                  </a:lnTo>
                  <a:lnTo>
                    <a:pt x="111586" y="179392"/>
                  </a:lnTo>
                  <a:lnTo>
                    <a:pt x="126008" y="194373"/>
                  </a:lnTo>
                  <a:lnTo>
                    <a:pt x="135148" y="213900"/>
                  </a:lnTo>
                  <a:lnTo>
                    <a:pt x="139210" y="238176"/>
                  </a:lnTo>
                  <a:lnTo>
                    <a:pt x="134777" y="261444"/>
                  </a:lnTo>
                  <a:lnTo>
                    <a:pt x="130319" y="272562"/>
                  </a:lnTo>
                  <a:lnTo>
                    <a:pt x="116007" y="288035"/>
                  </a:lnTo>
                  <a:lnTo>
                    <a:pt x="107277" y="293799"/>
                  </a:lnTo>
                  <a:lnTo>
                    <a:pt x="72634" y="301911"/>
                  </a:lnTo>
                  <a:lnTo>
                    <a:pt x="52544" y="297569"/>
                  </a:lnTo>
                  <a:lnTo>
                    <a:pt x="36987" y="287841"/>
                  </a:lnTo>
                  <a:lnTo>
                    <a:pt x="1611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82329" y="1818152"/>
              <a:ext cx="108428" cy="123571"/>
            </a:xfrm>
            <a:custGeom>
              <a:avLst/>
              <a:gdLst/>
              <a:ahLst/>
              <a:cxnLst/>
              <a:rect l="0" t="0" r="0" b="0"/>
              <a:pathLst>
                <a:path w="108428" h="123571">
                  <a:moveTo>
                    <a:pt x="13671" y="66449"/>
                  </a:moveTo>
                  <a:lnTo>
                    <a:pt x="72287" y="60859"/>
                  </a:lnTo>
                  <a:lnTo>
                    <a:pt x="81995" y="55703"/>
                  </a:lnTo>
                  <a:lnTo>
                    <a:pt x="95900" y="40616"/>
                  </a:lnTo>
                  <a:lnTo>
                    <a:pt x="97736" y="32849"/>
                  </a:lnTo>
                  <a:lnTo>
                    <a:pt x="96620" y="25332"/>
                  </a:lnTo>
                  <a:lnTo>
                    <a:pt x="93537" y="17980"/>
                  </a:lnTo>
                  <a:lnTo>
                    <a:pt x="80752" y="6693"/>
                  </a:lnTo>
                  <a:lnTo>
                    <a:pt x="72430" y="2045"/>
                  </a:lnTo>
                  <a:lnTo>
                    <a:pt x="53824" y="0"/>
                  </a:lnTo>
                  <a:lnTo>
                    <a:pt x="35026" y="4161"/>
                  </a:lnTo>
                  <a:lnTo>
                    <a:pt x="18873" y="13809"/>
                  </a:lnTo>
                  <a:lnTo>
                    <a:pt x="7014" y="29015"/>
                  </a:lnTo>
                  <a:lnTo>
                    <a:pt x="2214" y="37984"/>
                  </a:lnTo>
                  <a:lnTo>
                    <a:pt x="0" y="60427"/>
                  </a:lnTo>
                  <a:lnTo>
                    <a:pt x="4085" y="84829"/>
                  </a:lnTo>
                  <a:lnTo>
                    <a:pt x="13700" y="107373"/>
                  </a:lnTo>
                  <a:lnTo>
                    <a:pt x="21879" y="114788"/>
                  </a:lnTo>
                  <a:lnTo>
                    <a:pt x="43445" y="123028"/>
                  </a:lnTo>
                  <a:lnTo>
                    <a:pt x="65509" y="123570"/>
                  </a:lnTo>
                  <a:lnTo>
                    <a:pt x="108427" y="119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22342" y="1758259"/>
              <a:ext cx="63172" cy="172331"/>
            </a:xfrm>
            <a:custGeom>
              <a:avLst/>
              <a:gdLst/>
              <a:ahLst/>
              <a:cxnLst/>
              <a:rect l="0" t="0" r="0" b="0"/>
              <a:pathLst>
                <a:path w="63172" h="172331">
                  <a:moveTo>
                    <a:pt x="0" y="94756"/>
                  </a:moveTo>
                  <a:lnTo>
                    <a:pt x="19128" y="148631"/>
                  </a:lnTo>
                  <a:lnTo>
                    <a:pt x="31923" y="172330"/>
                  </a:lnTo>
                  <a:lnTo>
                    <a:pt x="27446" y="166668"/>
                  </a:lnTo>
                  <a:lnTo>
                    <a:pt x="6963" y="114732"/>
                  </a:lnTo>
                  <a:lnTo>
                    <a:pt x="2063" y="78318"/>
                  </a:lnTo>
                  <a:lnTo>
                    <a:pt x="7156" y="57815"/>
                  </a:lnTo>
                  <a:lnTo>
                    <a:pt x="29489" y="25588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35033" y="1794783"/>
              <a:ext cx="126641" cy="111106"/>
            </a:xfrm>
            <a:custGeom>
              <a:avLst/>
              <a:gdLst/>
              <a:ahLst/>
              <a:cxnLst/>
              <a:rect l="0" t="0" r="0" b="0"/>
              <a:pathLst>
                <a:path w="126641" h="111106">
                  <a:moveTo>
                    <a:pt x="87392" y="5590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4" y="32437"/>
                  </a:lnTo>
                  <a:lnTo>
                    <a:pt x="2188" y="50277"/>
                  </a:lnTo>
                  <a:lnTo>
                    <a:pt x="0" y="69904"/>
                  </a:lnTo>
                  <a:lnTo>
                    <a:pt x="1055" y="80051"/>
                  </a:lnTo>
                  <a:lnTo>
                    <a:pt x="11585" y="97565"/>
                  </a:lnTo>
                  <a:lnTo>
                    <a:pt x="19307" y="105511"/>
                  </a:lnTo>
                  <a:lnTo>
                    <a:pt x="27964" y="109639"/>
                  </a:lnTo>
                  <a:lnTo>
                    <a:pt x="46941" y="111105"/>
                  </a:lnTo>
                  <a:lnTo>
                    <a:pt x="77356" y="105354"/>
                  </a:lnTo>
                  <a:lnTo>
                    <a:pt x="103006" y="90651"/>
                  </a:lnTo>
                  <a:lnTo>
                    <a:pt x="114999" y="74980"/>
                  </a:lnTo>
                  <a:lnTo>
                    <a:pt x="123058" y="55147"/>
                  </a:lnTo>
                  <a:lnTo>
                    <a:pt x="126640" y="30735"/>
                  </a:lnTo>
                  <a:lnTo>
                    <a:pt x="124086" y="22353"/>
                  </a:lnTo>
                  <a:lnTo>
                    <a:pt x="118873" y="16765"/>
                  </a:lnTo>
                  <a:lnTo>
                    <a:pt x="97920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45562" y="1573229"/>
              <a:ext cx="113734" cy="321901"/>
            </a:xfrm>
            <a:custGeom>
              <a:avLst/>
              <a:gdLst/>
              <a:ahLst/>
              <a:cxnLst/>
              <a:rect l="0" t="0" r="0" b="0"/>
              <a:pathLst>
                <a:path w="113734" h="321901">
                  <a:moveTo>
                    <a:pt x="82148" y="321900"/>
                  </a:moveTo>
                  <a:lnTo>
                    <a:pt x="54636" y="268025"/>
                  </a:lnTo>
                  <a:lnTo>
                    <a:pt x="36598" y="210864"/>
                  </a:lnTo>
                  <a:lnTo>
                    <a:pt x="18987" y="150954"/>
                  </a:lnTo>
                  <a:lnTo>
                    <a:pt x="2601" y="90162"/>
                  </a:lnTo>
                  <a:lnTo>
                    <a:pt x="0" y="64097"/>
                  </a:lnTo>
                  <a:lnTo>
                    <a:pt x="5083" y="43154"/>
                  </a:lnTo>
                  <a:lnTo>
                    <a:pt x="27410" y="10646"/>
                  </a:lnTo>
                  <a:lnTo>
                    <a:pt x="46901" y="2241"/>
                  </a:lnTo>
                  <a:lnTo>
                    <a:pt x="58650" y="0"/>
                  </a:lnTo>
                  <a:lnTo>
                    <a:pt x="68822" y="845"/>
                  </a:lnTo>
                  <a:lnTo>
                    <a:pt x="86364" y="8023"/>
                  </a:lnTo>
                  <a:lnTo>
                    <a:pt x="113733" y="27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3" y="1747730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8" y="5589"/>
                  </a:lnTo>
                  <a:lnTo>
                    <a:pt x="70926" y="5214"/>
                  </a:lnTo>
                  <a:lnTo>
                    <a:pt x="11310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69865" y="1747117"/>
              <a:ext cx="123106" cy="306622"/>
            </a:xfrm>
            <a:custGeom>
              <a:avLst/>
              <a:gdLst/>
              <a:ahLst/>
              <a:cxnLst/>
              <a:rect l="0" t="0" r="0" b="0"/>
              <a:pathLst>
                <a:path w="123106" h="306622">
                  <a:moveTo>
                    <a:pt x="0" y="105898"/>
                  </a:moveTo>
                  <a:lnTo>
                    <a:pt x="3120" y="160043"/>
                  </a:lnTo>
                  <a:lnTo>
                    <a:pt x="20243" y="220578"/>
                  </a:lnTo>
                  <a:lnTo>
                    <a:pt x="30515" y="279286"/>
                  </a:lnTo>
                  <a:lnTo>
                    <a:pt x="36987" y="306621"/>
                  </a:lnTo>
                  <a:lnTo>
                    <a:pt x="24978" y="252615"/>
                  </a:lnTo>
                  <a:lnTo>
                    <a:pt x="21832" y="191725"/>
                  </a:lnTo>
                  <a:lnTo>
                    <a:pt x="21210" y="134290"/>
                  </a:lnTo>
                  <a:lnTo>
                    <a:pt x="22257" y="79054"/>
                  </a:lnTo>
                  <a:lnTo>
                    <a:pt x="30641" y="44132"/>
                  </a:lnTo>
                  <a:lnTo>
                    <a:pt x="41304" y="22295"/>
                  </a:lnTo>
                  <a:lnTo>
                    <a:pt x="56962" y="7130"/>
                  </a:lnTo>
                  <a:lnTo>
                    <a:pt x="66051" y="1448"/>
                  </a:lnTo>
                  <a:lnTo>
                    <a:pt x="75619" y="0"/>
                  </a:lnTo>
                  <a:lnTo>
                    <a:pt x="95610" y="4630"/>
                  </a:lnTo>
                  <a:lnTo>
                    <a:pt x="103514" y="10310"/>
                  </a:lnTo>
                  <a:lnTo>
                    <a:pt x="115417" y="25980"/>
                  </a:lnTo>
                  <a:lnTo>
                    <a:pt x="123105" y="60122"/>
                  </a:lnTo>
                  <a:lnTo>
                    <a:pt x="118664" y="83213"/>
                  </a:lnTo>
                  <a:lnTo>
                    <a:pt x="103010" y="112825"/>
                  </a:lnTo>
                  <a:lnTo>
                    <a:pt x="89066" y="127694"/>
                  </a:lnTo>
                  <a:lnTo>
                    <a:pt x="62654" y="141472"/>
                  </a:lnTo>
                  <a:lnTo>
                    <a:pt x="31585" y="148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20958" y="1768787"/>
              <a:ext cx="118335" cy="150313"/>
            </a:xfrm>
            <a:custGeom>
              <a:avLst/>
              <a:gdLst/>
              <a:ahLst/>
              <a:cxnLst/>
              <a:rect l="0" t="0" r="0" b="0"/>
              <a:pathLst>
                <a:path w="118335" h="150313">
                  <a:moveTo>
                    <a:pt x="70006" y="21057"/>
                  </a:moveTo>
                  <a:lnTo>
                    <a:pt x="58827" y="9879"/>
                  </a:lnTo>
                  <a:lnTo>
                    <a:pt x="53195" y="8926"/>
                  </a:lnTo>
                  <a:lnTo>
                    <a:pt x="47100" y="10630"/>
                  </a:lnTo>
                  <a:lnTo>
                    <a:pt x="40697" y="14105"/>
                  </a:lnTo>
                  <a:lnTo>
                    <a:pt x="30463" y="27326"/>
                  </a:lnTo>
                  <a:lnTo>
                    <a:pt x="4617" y="75695"/>
                  </a:lnTo>
                  <a:lnTo>
                    <a:pt x="0" y="100713"/>
                  </a:lnTo>
                  <a:lnTo>
                    <a:pt x="4187" y="121190"/>
                  </a:lnTo>
                  <a:lnTo>
                    <a:pt x="8579" y="129927"/>
                  </a:lnTo>
                  <a:lnTo>
                    <a:pt x="22818" y="142753"/>
                  </a:lnTo>
                  <a:lnTo>
                    <a:pt x="31528" y="147811"/>
                  </a:lnTo>
                  <a:lnTo>
                    <a:pt x="50564" y="150312"/>
                  </a:lnTo>
                  <a:lnTo>
                    <a:pt x="60554" y="149341"/>
                  </a:lnTo>
                  <a:lnTo>
                    <a:pt x="77893" y="138903"/>
                  </a:lnTo>
                  <a:lnTo>
                    <a:pt x="108089" y="103607"/>
                  </a:lnTo>
                  <a:lnTo>
                    <a:pt x="116177" y="80363"/>
                  </a:lnTo>
                  <a:lnTo>
                    <a:pt x="118334" y="67613"/>
                  </a:lnTo>
                  <a:lnTo>
                    <a:pt x="114491" y="44088"/>
                  </a:lnTo>
                  <a:lnTo>
                    <a:pt x="110192" y="32902"/>
                  </a:lnTo>
                  <a:lnTo>
                    <a:pt x="96055" y="17353"/>
                  </a:lnTo>
                  <a:lnTo>
                    <a:pt x="700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74979" y="1721084"/>
              <a:ext cx="131884" cy="166539"/>
            </a:xfrm>
            <a:custGeom>
              <a:avLst/>
              <a:gdLst/>
              <a:ahLst/>
              <a:cxnLst/>
              <a:rect l="0" t="0" r="0" b="0"/>
              <a:pathLst>
                <a:path w="131884" h="166539">
                  <a:moveTo>
                    <a:pt x="105497" y="5589"/>
                  </a:moveTo>
                  <a:lnTo>
                    <a:pt x="88730" y="0"/>
                  </a:lnTo>
                  <a:lnTo>
                    <a:pt x="71139" y="376"/>
                  </a:lnTo>
                  <a:lnTo>
                    <a:pt x="31251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4751" y="56581"/>
                  </a:lnTo>
                  <a:lnTo>
                    <a:pt x="53222" y="72746"/>
                  </a:lnTo>
                  <a:lnTo>
                    <a:pt x="101107" y="80336"/>
                  </a:lnTo>
                  <a:lnTo>
                    <a:pt x="119534" y="89893"/>
                  </a:lnTo>
                  <a:lnTo>
                    <a:pt x="125384" y="98056"/>
                  </a:lnTo>
                  <a:lnTo>
                    <a:pt x="131883" y="119605"/>
                  </a:lnTo>
                  <a:lnTo>
                    <a:pt x="131277" y="129563"/>
                  </a:lnTo>
                  <a:lnTo>
                    <a:pt x="124363" y="146866"/>
                  </a:lnTo>
                  <a:lnTo>
                    <a:pt x="110373" y="159236"/>
                  </a:lnTo>
                  <a:lnTo>
                    <a:pt x="101729" y="164172"/>
                  </a:lnTo>
                  <a:lnTo>
                    <a:pt x="79646" y="166538"/>
                  </a:lnTo>
                  <a:lnTo>
                    <a:pt x="21270" y="163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22591" y="1716145"/>
              <a:ext cx="124769" cy="189514"/>
            </a:xfrm>
            <a:custGeom>
              <a:avLst/>
              <a:gdLst/>
              <a:ahLst/>
              <a:cxnLst/>
              <a:rect l="0" t="0" r="0" b="0"/>
              <a:pathLst>
                <a:path w="124769" h="189514">
                  <a:moveTo>
                    <a:pt x="105285" y="0"/>
                  </a:moveTo>
                  <a:lnTo>
                    <a:pt x="44411" y="42661"/>
                  </a:lnTo>
                  <a:lnTo>
                    <a:pt x="36626" y="49498"/>
                  </a:lnTo>
                  <a:lnTo>
                    <a:pt x="32606" y="57565"/>
                  </a:lnTo>
                  <a:lnTo>
                    <a:pt x="31259" y="75887"/>
                  </a:lnTo>
                  <a:lnTo>
                    <a:pt x="34877" y="83347"/>
                  </a:lnTo>
                  <a:lnTo>
                    <a:pt x="48256" y="94755"/>
                  </a:lnTo>
                  <a:lnTo>
                    <a:pt x="103898" y="107017"/>
                  </a:lnTo>
                  <a:lnTo>
                    <a:pt x="114889" y="109949"/>
                  </a:lnTo>
                  <a:lnTo>
                    <a:pt x="121046" y="116583"/>
                  </a:lnTo>
                  <a:lnTo>
                    <a:pt x="123981" y="125685"/>
                  </a:lnTo>
                  <a:lnTo>
                    <a:pt x="124768" y="136433"/>
                  </a:lnTo>
                  <a:lnTo>
                    <a:pt x="121783" y="144767"/>
                  </a:lnTo>
                  <a:lnTo>
                    <a:pt x="109108" y="157148"/>
                  </a:lnTo>
                  <a:lnTo>
                    <a:pt x="53954" y="1784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14298" y="1789844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22632" y="16635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06860" y="1642445"/>
              <a:ext cx="164149" cy="268743"/>
            </a:xfrm>
            <a:custGeom>
              <a:avLst/>
              <a:gdLst/>
              <a:ahLst/>
              <a:cxnLst/>
              <a:rect l="0" t="0" r="0" b="0"/>
              <a:pathLst>
                <a:path w="164149" h="268743">
                  <a:moveTo>
                    <a:pt x="0" y="0"/>
                  </a:moveTo>
                  <a:lnTo>
                    <a:pt x="17959" y="62280"/>
                  </a:lnTo>
                  <a:lnTo>
                    <a:pt x="28547" y="116331"/>
                  </a:lnTo>
                  <a:lnTo>
                    <a:pt x="39591" y="177666"/>
                  </a:lnTo>
                  <a:lnTo>
                    <a:pt x="50692" y="237043"/>
                  </a:lnTo>
                  <a:lnTo>
                    <a:pt x="50173" y="242257"/>
                  </a:lnTo>
                  <a:lnTo>
                    <a:pt x="48657" y="242223"/>
                  </a:lnTo>
                  <a:lnTo>
                    <a:pt x="46476" y="238691"/>
                  </a:lnTo>
                  <a:lnTo>
                    <a:pt x="47172" y="225408"/>
                  </a:lnTo>
                  <a:lnTo>
                    <a:pt x="57151" y="188285"/>
                  </a:lnTo>
                  <a:lnTo>
                    <a:pt x="62667" y="180505"/>
                  </a:lnTo>
                  <a:lnTo>
                    <a:pt x="78155" y="168742"/>
                  </a:lnTo>
                  <a:lnTo>
                    <a:pt x="96737" y="165854"/>
                  </a:lnTo>
                  <a:lnTo>
                    <a:pt x="106605" y="166721"/>
                  </a:lnTo>
                  <a:lnTo>
                    <a:pt x="123809" y="173924"/>
                  </a:lnTo>
                  <a:lnTo>
                    <a:pt x="153918" y="197612"/>
                  </a:lnTo>
                  <a:lnTo>
                    <a:pt x="161995" y="217289"/>
                  </a:lnTo>
                  <a:lnTo>
                    <a:pt x="164148" y="229088"/>
                  </a:lnTo>
                  <a:lnTo>
                    <a:pt x="160303" y="248436"/>
                  </a:lnTo>
                  <a:lnTo>
                    <a:pt x="156001" y="256871"/>
                  </a:lnTo>
                  <a:lnTo>
                    <a:pt x="148455" y="262494"/>
                  </a:lnTo>
                  <a:lnTo>
                    <a:pt x="127592" y="268742"/>
                  </a:lnTo>
                  <a:lnTo>
                    <a:pt x="89537" y="266671"/>
                  </a:lnTo>
                  <a:lnTo>
                    <a:pt x="68649" y="258511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17430" y="1631917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5" y="174558"/>
                  </a:lnTo>
                  <a:lnTo>
                    <a:pt x="23469" y="228326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59544" y="1773290"/>
              <a:ext cx="136872" cy="140000"/>
            </a:xfrm>
            <a:custGeom>
              <a:avLst/>
              <a:gdLst/>
              <a:ahLst/>
              <a:cxnLst/>
              <a:rect l="0" t="0" r="0" b="0"/>
              <a:pathLst>
                <a:path w="136872" h="140000">
                  <a:moveTo>
                    <a:pt x="0" y="100782"/>
                  </a:moveTo>
                  <a:lnTo>
                    <a:pt x="17980" y="85141"/>
                  </a:lnTo>
                  <a:lnTo>
                    <a:pt x="34898" y="77063"/>
                  </a:lnTo>
                  <a:lnTo>
                    <a:pt x="89877" y="63993"/>
                  </a:lnTo>
                  <a:lnTo>
                    <a:pt x="98523" y="58709"/>
                  </a:lnTo>
                  <a:lnTo>
                    <a:pt x="111248" y="43478"/>
                  </a:lnTo>
                  <a:lnTo>
                    <a:pt x="116280" y="34504"/>
                  </a:lnTo>
                  <a:lnTo>
                    <a:pt x="117294" y="26181"/>
                  </a:lnTo>
                  <a:lnTo>
                    <a:pt x="112182" y="10694"/>
                  </a:lnTo>
                  <a:lnTo>
                    <a:pt x="105204" y="5628"/>
                  </a:lnTo>
                  <a:lnTo>
                    <a:pt x="84972" y="0"/>
                  </a:lnTo>
                  <a:lnTo>
                    <a:pt x="63501" y="3737"/>
                  </a:lnTo>
                  <a:lnTo>
                    <a:pt x="34803" y="18996"/>
                  </a:lnTo>
                  <a:lnTo>
                    <a:pt x="26711" y="25201"/>
                  </a:lnTo>
                  <a:lnTo>
                    <a:pt x="17721" y="44574"/>
                  </a:lnTo>
                  <a:lnTo>
                    <a:pt x="15324" y="56291"/>
                  </a:lnTo>
                  <a:lnTo>
                    <a:pt x="18899" y="78669"/>
                  </a:lnTo>
                  <a:lnTo>
                    <a:pt x="34066" y="107878"/>
                  </a:lnTo>
                  <a:lnTo>
                    <a:pt x="47895" y="122653"/>
                  </a:lnTo>
                  <a:lnTo>
                    <a:pt x="65741" y="133119"/>
                  </a:lnTo>
                  <a:lnTo>
                    <a:pt x="101108" y="139999"/>
                  </a:lnTo>
                  <a:lnTo>
                    <a:pt x="118246" y="138489"/>
                  </a:lnTo>
                  <a:lnTo>
                    <a:pt x="136871" y="132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77796" y="1768787"/>
              <a:ext cx="110566" cy="150317"/>
            </a:xfrm>
            <a:custGeom>
              <a:avLst/>
              <a:gdLst/>
              <a:ahLst/>
              <a:cxnLst/>
              <a:rect l="0" t="0" r="0" b="0"/>
              <a:pathLst>
                <a:path w="110566" h="150317">
                  <a:moveTo>
                    <a:pt x="81830" y="21057"/>
                  </a:moveTo>
                  <a:lnTo>
                    <a:pt x="65063" y="15468"/>
                  </a:lnTo>
                  <a:lnTo>
                    <a:pt x="47472" y="15843"/>
                  </a:lnTo>
                  <a:lnTo>
                    <a:pt x="37868" y="17581"/>
                  </a:lnTo>
                  <a:lnTo>
                    <a:pt x="30296" y="22249"/>
                  </a:lnTo>
                  <a:lnTo>
                    <a:pt x="18762" y="36795"/>
                  </a:lnTo>
                  <a:lnTo>
                    <a:pt x="5692" y="64715"/>
                  </a:lnTo>
                  <a:lnTo>
                    <a:pt x="0" y="100803"/>
                  </a:lnTo>
                  <a:lnTo>
                    <a:pt x="4907" y="121231"/>
                  </a:lnTo>
                  <a:lnTo>
                    <a:pt x="9491" y="129953"/>
                  </a:lnTo>
                  <a:lnTo>
                    <a:pt x="23944" y="142765"/>
                  </a:lnTo>
                  <a:lnTo>
                    <a:pt x="32711" y="147819"/>
                  </a:lnTo>
                  <a:lnTo>
                    <a:pt x="51811" y="150316"/>
                  </a:lnTo>
                  <a:lnTo>
                    <a:pt x="70828" y="146356"/>
                  </a:lnTo>
                  <a:lnTo>
                    <a:pt x="87079" y="136797"/>
                  </a:lnTo>
                  <a:lnTo>
                    <a:pt x="98981" y="121630"/>
                  </a:lnTo>
                  <a:lnTo>
                    <a:pt x="107001" y="102021"/>
                  </a:lnTo>
                  <a:lnTo>
                    <a:pt x="110565" y="77708"/>
                  </a:lnTo>
                  <a:lnTo>
                    <a:pt x="105910" y="57544"/>
                  </a:lnTo>
                  <a:lnTo>
                    <a:pt x="713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436254" y="1768787"/>
              <a:ext cx="99294" cy="155191"/>
            </a:xfrm>
            <a:custGeom>
              <a:avLst/>
              <a:gdLst/>
              <a:ahLst/>
              <a:cxnLst/>
              <a:rect l="0" t="0" r="0" b="0"/>
              <a:pathLst>
                <a:path w="99294" h="155191">
                  <a:moveTo>
                    <a:pt x="18129" y="42114"/>
                  </a:moveTo>
                  <a:lnTo>
                    <a:pt x="6951" y="58882"/>
                  </a:lnTo>
                  <a:lnTo>
                    <a:pt x="0" y="91666"/>
                  </a:lnTo>
                  <a:lnTo>
                    <a:pt x="3529" y="125426"/>
                  </a:lnTo>
                  <a:lnTo>
                    <a:pt x="15150" y="143872"/>
                  </a:lnTo>
                  <a:lnTo>
                    <a:pt x="23162" y="152067"/>
                  </a:lnTo>
                  <a:lnTo>
                    <a:pt x="32013" y="155190"/>
                  </a:lnTo>
                  <a:lnTo>
                    <a:pt x="51207" y="152422"/>
                  </a:lnTo>
                  <a:lnTo>
                    <a:pt x="76153" y="137709"/>
                  </a:lnTo>
                  <a:lnTo>
                    <a:pt x="87981" y="122035"/>
                  </a:lnTo>
                  <a:lnTo>
                    <a:pt x="95967" y="102201"/>
                  </a:lnTo>
                  <a:lnTo>
                    <a:pt x="99293" y="64727"/>
                  </a:lnTo>
                  <a:lnTo>
                    <a:pt x="93391" y="27497"/>
                  </a:lnTo>
                  <a:lnTo>
                    <a:pt x="813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91687" y="1663502"/>
              <a:ext cx="20625" cy="242157"/>
            </a:xfrm>
            <a:custGeom>
              <a:avLst/>
              <a:gdLst/>
              <a:ahLst/>
              <a:cxnLst/>
              <a:rect l="0" t="0" r="0" b="0"/>
              <a:pathLst>
                <a:path w="20625" h="24215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4842"/>
                  </a:lnTo>
                  <a:lnTo>
                    <a:pt x="12581" y="212517"/>
                  </a:lnTo>
                  <a:lnTo>
                    <a:pt x="2062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85969" y="1705616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52643"/>
                  </a:moveTo>
                  <a:lnTo>
                    <a:pt x="173655" y="37002"/>
                  </a:lnTo>
                  <a:lnTo>
                    <a:pt x="111140" y="17799"/>
                  </a:lnTo>
                  <a:lnTo>
                    <a:pt x="55922" y="47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82976" y="1776543"/>
              <a:ext cx="129377" cy="136318"/>
            </a:xfrm>
            <a:custGeom>
              <a:avLst/>
              <a:gdLst/>
              <a:ahLst/>
              <a:cxnLst/>
              <a:rect l="0" t="0" r="0" b="0"/>
              <a:pathLst>
                <a:path w="129377" h="136318">
                  <a:moveTo>
                    <a:pt x="87262" y="13301"/>
                  </a:moveTo>
                  <a:lnTo>
                    <a:pt x="76083" y="2123"/>
                  </a:lnTo>
                  <a:lnTo>
                    <a:pt x="69282" y="0"/>
                  </a:lnTo>
                  <a:lnTo>
                    <a:pt x="52365" y="760"/>
                  </a:lnTo>
                  <a:lnTo>
                    <a:pt x="36267" y="8117"/>
                  </a:lnTo>
                  <a:lnTo>
                    <a:pt x="28699" y="13355"/>
                  </a:lnTo>
                  <a:lnTo>
                    <a:pt x="17171" y="31652"/>
                  </a:lnTo>
                  <a:lnTo>
                    <a:pt x="238" y="75938"/>
                  </a:lnTo>
                  <a:lnTo>
                    <a:pt x="0" y="86644"/>
                  </a:lnTo>
                  <a:lnTo>
                    <a:pt x="5975" y="107899"/>
                  </a:lnTo>
                  <a:lnTo>
                    <a:pt x="19549" y="122805"/>
                  </a:lnTo>
                  <a:lnTo>
                    <a:pt x="28082" y="128418"/>
                  </a:lnTo>
                  <a:lnTo>
                    <a:pt x="62449" y="136317"/>
                  </a:lnTo>
                  <a:lnTo>
                    <a:pt x="82473" y="131926"/>
                  </a:lnTo>
                  <a:lnTo>
                    <a:pt x="129376" y="108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98739" y="1800373"/>
              <a:ext cx="125319" cy="132520"/>
            </a:xfrm>
            <a:custGeom>
              <a:avLst/>
              <a:gdLst/>
              <a:ahLst/>
              <a:cxnLst/>
              <a:rect l="0" t="0" r="0" b="0"/>
              <a:pathLst>
                <a:path w="125319" h="132520">
                  <a:moveTo>
                    <a:pt x="76784" y="31585"/>
                  </a:moveTo>
                  <a:lnTo>
                    <a:pt x="71195" y="14817"/>
                  </a:lnTo>
                  <a:lnTo>
                    <a:pt x="64869" y="9878"/>
                  </a:lnTo>
                  <a:lnTo>
                    <a:pt x="45363" y="4390"/>
                  </a:lnTo>
                  <a:lnTo>
                    <a:pt x="35949" y="5266"/>
                  </a:lnTo>
                  <a:lnTo>
                    <a:pt x="19251" y="12479"/>
                  </a:lnTo>
                  <a:lnTo>
                    <a:pt x="7150" y="29723"/>
                  </a:lnTo>
                  <a:lnTo>
                    <a:pt x="2285" y="40872"/>
                  </a:lnTo>
                  <a:lnTo>
                    <a:pt x="0" y="62619"/>
                  </a:lnTo>
                  <a:lnTo>
                    <a:pt x="4053" y="82813"/>
                  </a:lnTo>
                  <a:lnTo>
                    <a:pt x="19489" y="107335"/>
                  </a:lnTo>
                  <a:lnTo>
                    <a:pt x="32212" y="122184"/>
                  </a:lnTo>
                  <a:lnTo>
                    <a:pt x="51905" y="130343"/>
                  </a:lnTo>
                  <a:lnTo>
                    <a:pt x="63708" y="132519"/>
                  </a:lnTo>
                  <a:lnTo>
                    <a:pt x="83060" y="128697"/>
                  </a:lnTo>
                  <a:lnTo>
                    <a:pt x="99461" y="118030"/>
                  </a:lnTo>
                  <a:lnTo>
                    <a:pt x="114549" y="101590"/>
                  </a:lnTo>
                  <a:lnTo>
                    <a:pt x="122814" y="79466"/>
                  </a:lnTo>
                  <a:lnTo>
                    <a:pt x="125318" y="55205"/>
                  </a:lnTo>
                  <a:lnTo>
                    <a:pt x="122531" y="32724"/>
                  </a:lnTo>
                  <a:lnTo>
                    <a:pt x="114274" y="17273"/>
                  </a:lnTo>
                  <a:lnTo>
                    <a:pt x="978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959751" y="1755060"/>
              <a:ext cx="421141" cy="182279"/>
            </a:xfrm>
            <a:custGeom>
              <a:avLst/>
              <a:gdLst/>
              <a:ahLst/>
              <a:cxnLst/>
              <a:rect l="0" t="0" r="0" b="0"/>
              <a:pathLst>
                <a:path w="421141" h="182279">
                  <a:moveTo>
                    <a:pt x="0" y="87427"/>
                  </a:moveTo>
                  <a:lnTo>
                    <a:pt x="14654" y="131389"/>
                  </a:lnTo>
                  <a:lnTo>
                    <a:pt x="17959" y="134283"/>
                  </a:lnTo>
                  <a:lnTo>
                    <a:pt x="21331" y="132702"/>
                  </a:lnTo>
                  <a:lnTo>
                    <a:pt x="24750" y="128139"/>
                  </a:lnTo>
                  <a:lnTo>
                    <a:pt x="25428" y="113710"/>
                  </a:lnTo>
                  <a:lnTo>
                    <a:pt x="24170" y="94429"/>
                  </a:lnTo>
                  <a:lnTo>
                    <a:pt x="31208" y="59606"/>
                  </a:lnTo>
                  <a:lnTo>
                    <a:pt x="41556" y="41527"/>
                  </a:lnTo>
                  <a:lnTo>
                    <a:pt x="48761" y="38109"/>
                  </a:lnTo>
                  <a:lnTo>
                    <a:pt x="57074" y="38171"/>
                  </a:lnTo>
                  <a:lnTo>
                    <a:pt x="74499" y="44478"/>
                  </a:lnTo>
                  <a:lnTo>
                    <a:pt x="90043" y="55080"/>
                  </a:lnTo>
                  <a:lnTo>
                    <a:pt x="101630" y="70711"/>
                  </a:lnTo>
                  <a:lnTo>
                    <a:pt x="118601" y="109341"/>
                  </a:lnTo>
                  <a:lnTo>
                    <a:pt x="122352" y="111395"/>
                  </a:lnTo>
                  <a:lnTo>
                    <a:pt x="126022" y="108085"/>
                  </a:lnTo>
                  <a:lnTo>
                    <a:pt x="129638" y="101199"/>
                  </a:lnTo>
                  <a:lnTo>
                    <a:pt x="142158" y="49668"/>
                  </a:lnTo>
                  <a:lnTo>
                    <a:pt x="147414" y="41197"/>
                  </a:lnTo>
                  <a:lnTo>
                    <a:pt x="155598" y="36720"/>
                  </a:lnTo>
                  <a:lnTo>
                    <a:pt x="177169" y="34865"/>
                  </a:lnTo>
                  <a:lnTo>
                    <a:pt x="187133" y="38347"/>
                  </a:lnTo>
                  <a:lnTo>
                    <a:pt x="204443" y="51576"/>
                  </a:lnTo>
                  <a:lnTo>
                    <a:pt x="213696" y="72273"/>
                  </a:lnTo>
                  <a:lnTo>
                    <a:pt x="225225" y="123688"/>
                  </a:lnTo>
                  <a:lnTo>
                    <a:pt x="235320" y="159392"/>
                  </a:lnTo>
                  <a:lnTo>
                    <a:pt x="237599" y="162310"/>
                  </a:lnTo>
                  <a:lnTo>
                    <a:pt x="239118" y="159575"/>
                  </a:lnTo>
                  <a:lnTo>
                    <a:pt x="243145" y="145229"/>
                  </a:lnTo>
                  <a:lnTo>
                    <a:pt x="259737" y="118591"/>
                  </a:lnTo>
                  <a:lnTo>
                    <a:pt x="276875" y="102837"/>
                  </a:lnTo>
                  <a:lnTo>
                    <a:pt x="299310" y="94276"/>
                  </a:lnTo>
                  <a:lnTo>
                    <a:pt x="346252" y="83190"/>
                  </a:lnTo>
                  <a:lnTo>
                    <a:pt x="373085" y="67584"/>
                  </a:lnTo>
                  <a:lnTo>
                    <a:pt x="385355" y="51702"/>
                  </a:lnTo>
                  <a:lnTo>
                    <a:pt x="390265" y="42553"/>
                  </a:lnTo>
                  <a:lnTo>
                    <a:pt x="391198" y="34114"/>
                  </a:lnTo>
                  <a:lnTo>
                    <a:pt x="385996" y="18499"/>
                  </a:lnTo>
                  <a:lnTo>
                    <a:pt x="372765" y="6879"/>
                  </a:lnTo>
                  <a:lnTo>
                    <a:pt x="364324" y="2143"/>
                  </a:lnTo>
                  <a:lnTo>
                    <a:pt x="345586" y="0"/>
                  </a:lnTo>
                  <a:lnTo>
                    <a:pt x="326729" y="4117"/>
                  </a:lnTo>
                  <a:lnTo>
                    <a:pt x="310549" y="13745"/>
                  </a:lnTo>
                  <a:lnTo>
                    <a:pt x="298679" y="28943"/>
                  </a:lnTo>
                  <a:lnTo>
                    <a:pt x="293876" y="37909"/>
                  </a:lnTo>
                  <a:lnTo>
                    <a:pt x="287116" y="78474"/>
                  </a:lnTo>
                  <a:lnTo>
                    <a:pt x="290702" y="116360"/>
                  </a:lnTo>
                  <a:lnTo>
                    <a:pt x="304763" y="149812"/>
                  </a:lnTo>
                  <a:lnTo>
                    <a:pt x="329337" y="176361"/>
                  </a:lnTo>
                  <a:lnTo>
                    <a:pt x="338881" y="180641"/>
                  </a:lnTo>
                  <a:lnTo>
                    <a:pt x="358844" y="182278"/>
                  </a:lnTo>
                  <a:lnTo>
                    <a:pt x="421140" y="1716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423005" y="1792965"/>
              <a:ext cx="229632" cy="171720"/>
            </a:xfrm>
            <a:custGeom>
              <a:avLst/>
              <a:gdLst/>
              <a:ahLst/>
              <a:cxnLst/>
              <a:rect l="0" t="0" r="0" b="0"/>
              <a:pathLst>
                <a:path w="229632" h="171720">
                  <a:moveTo>
                    <a:pt x="147399" y="17936"/>
                  </a:moveTo>
                  <a:lnTo>
                    <a:pt x="136220" y="6758"/>
                  </a:lnTo>
                  <a:lnTo>
                    <a:pt x="118254" y="1270"/>
                  </a:lnTo>
                  <a:lnTo>
                    <a:pt x="94672" y="0"/>
                  </a:lnTo>
                  <a:lnTo>
                    <a:pt x="57427" y="7033"/>
                  </a:lnTo>
                  <a:lnTo>
                    <a:pt x="38781" y="17380"/>
                  </a:lnTo>
                  <a:lnTo>
                    <a:pt x="34043" y="24584"/>
                  </a:lnTo>
                  <a:lnTo>
                    <a:pt x="31898" y="41948"/>
                  </a:lnTo>
                  <a:lnTo>
                    <a:pt x="35303" y="49152"/>
                  </a:lnTo>
                  <a:lnTo>
                    <a:pt x="48446" y="60276"/>
                  </a:lnTo>
                  <a:lnTo>
                    <a:pt x="101120" y="76949"/>
                  </a:lnTo>
                  <a:lnTo>
                    <a:pt x="157798" y="94627"/>
                  </a:lnTo>
                  <a:lnTo>
                    <a:pt x="193764" y="113579"/>
                  </a:lnTo>
                  <a:lnTo>
                    <a:pt x="226878" y="140944"/>
                  </a:lnTo>
                  <a:lnTo>
                    <a:pt x="229631" y="147904"/>
                  </a:lnTo>
                  <a:lnTo>
                    <a:pt x="229126" y="154884"/>
                  </a:lnTo>
                  <a:lnTo>
                    <a:pt x="226450" y="161877"/>
                  </a:lnTo>
                  <a:lnTo>
                    <a:pt x="218818" y="166540"/>
                  </a:lnTo>
                  <a:lnTo>
                    <a:pt x="194738" y="171719"/>
                  </a:lnTo>
                  <a:lnTo>
                    <a:pt x="131320" y="163865"/>
                  </a:lnTo>
                  <a:lnTo>
                    <a:pt x="71173" y="151007"/>
                  </a:lnTo>
                  <a:lnTo>
                    <a:pt x="12608" y="145164"/>
                  </a:lnTo>
                  <a:lnTo>
                    <a:pt x="0" y="144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96373" y="1400290"/>
              <a:ext cx="1674032" cy="20972"/>
            </a:xfrm>
            <a:custGeom>
              <a:avLst/>
              <a:gdLst/>
              <a:ahLst/>
              <a:cxnLst/>
              <a:rect l="0" t="0" r="0" b="0"/>
              <a:pathLst>
                <a:path w="1674032" h="20972">
                  <a:moveTo>
                    <a:pt x="1674031" y="10528"/>
                  </a:moveTo>
                  <a:lnTo>
                    <a:pt x="1631340" y="13648"/>
                  </a:lnTo>
                  <a:lnTo>
                    <a:pt x="1578510" y="19593"/>
                  </a:lnTo>
                  <a:lnTo>
                    <a:pt x="1528875" y="20623"/>
                  </a:lnTo>
                  <a:lnTo>
                    <a:pt x="1466937" y="20971"/>
                  </a:lnTo>
                  <a:lnTo>
                    <a:pt x="1417958" y="19862"/>
                  </a:lnTo>
                  <a:lnTo>
                    <a:pt x="1355773" y="12718"/>
                  </a:lnTo>
                  <a:lnTo>
                    <a:pt x="1293100" y="10961"/>
                  </a:lnTo>
                  <a:lnTo>
                    <a:pt x="1234491" y="3378"/>
                  </a:lnTo>
                  <a:lnTo>
                    <a:pt x="1186088" y="1001"/>
                  </a:lnTo>
                  <a:lnTo>
                    <a:pt x="1127218" y="197"/>
                  </a:lnTo>
                  <a:lnTo>
                    <a:pt x="1070530" y="39"/>
                  </a:lnTo>
                  <a:lnTo>
                    <a:pt x="1015441" y="1177"/>
                  </a:lnTo>
                  <a:lnTo>
                    <a:pt x="953124" y="9066"/>
                  </a:lnTo>
                  <a:lnTo>
                    <a:pt x="896973" y="10239"/>
                  </a:lnTo>
                  <a:lnTo>
                    <a:pt x="847827" y="10443"/>
                  </a:lnTo>
                  <a:lnTo>
                    <a:pt x="797390" y="10503"/>
                  </a:lnTo>
                  <a:lnTo>
                    <a:pt x="737833" y="10523"/>
                  </a:lnTo>
                  <a:lnTo>
                    <a:pt x="686598" y="4938"/>
                  </a:lnTo>
                  <a:lnTo>
                    <a:pt x="634276" y="975"/>
                  </a:lnTo>
                  <a:lnTo>
                    <a:pt x="575761" y="192"/>
                  </a:lnTo>
                  <a:lnTo>
                    <a:pt x="513814" y="38"/>
                  </a:lnTo>
                  <a:lnTo>
                    <a:pt x="456517" y="7"/>
                  </a:lnTo>
                  <a:lnTo>
                    <a:pt x="400139" y="1"/>
                  </a:lnTo>
                  <a:lnTo>
                    <a:pt x="343942" y="5589"/>
                  </a:lnTo>
                  <a:lnTo>
                    <a:pt x="287781" y="9553"/>
                  </a:lnTo>
                  <a:lnTo>
                    <a:pt x="231627" y="10335"/>
                  </a:lnTo>
                  <a:lnTo>
                    <a:pt x="168672" y="3267"/>
                  </a:lnTo>
                  <a:lnTo>
                    <a:pt x="115163" y="645"/>
                  </a:lnTo>
                  <a:lnTo>
                    <a:pt x="53944" y="1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275808" y="1000207"/>
            <a:ext cx="999177" cy="381605"/>
            <a:chOff x="5275808" y="1000207"/>
            <a:chExt cx="999177" cy="381605"/>
          </a:xfrm>
        </p:grpSpPr>
        <p:sp>
          <p:nvSpPr>
            <p:cNvPr id="61" name="Freeform 60"/>
            <p:cNvSpPr/>
            <p:nvPr/>
          </p:nvSpPr>
          <p:spPr>
            <a:xfrm>
              <a:off x="5275808" y="1166983"/>
              <a:ext cx="135840" cy="214829"/>
            </a:xfrm>
            <a:custGeom>
              <a:avLst/>
              <a:gdLst/>
              <a:ahLst/>
              <a:cxnLst/>
              <a:rect l="0" t="0" r="0" b="0"/>
              <a:pathLst>
                <a:path w="135840" h="214829">
                  <a:moveTo>
                    <a:pt x="30554" y="43794"/>
                  </a:moveTo>
                  <a:lnTo>
                    <a:pt x="22221" y="81272"/>
                  </a:lnTo>
                  <a:lnTo>
                    <a:pt x="23796" y="116120"/>
                  </a:lnTo>
                  <a:lnTo>
                    <a:pt x="29664" y="178360"/>
                  </a:lnTo>
                  <a:lnTo>
                    <a:pt x="30159" y="205767"/>
                  </a:lnTo>
                  <a:lnTo>
                    <a:pt x="27951" y="212607"/>
                  </a:lnTo>
                  <a:lnTo>
                    <a:pt x="24139" y="214828"/>
                  </a:lnTo>
                  <a:lnTo>
                    <a:pt x="19259" y="213968"/>
                  </a:lnTo>
                  <a:lnTo>
                    <a:pt x="14835" y="208716"/>
                  </a:lnTo>
                  <a:lnTo>
                    <a:pt x="6800" y="190402"/>
                  </a:lnTo>
                  <a:lnTo>
                    <a:pt x="0" y="126993"/>
                  </a:lnTo>
                  <a:lnTo>
                    <a:pt x="2394" y="88723"/>
                  </a:lnTo>
                  <a:lnTo>
                    <a:pt x="13684" y="44350"/>
                  </a:lnTo>
                  <a:lnTo>
                    <a:pt x="29325" y="17962"/>
                  </a:lnTo>
                  <a:lnTo>
                    <a:pt x="45216" y="5797"/>
                  </a:lnTo>
                  <a:lnTo>
                    <a:pt x="54367" y="915"/>
                  </a:lnTo>
                  <a:lnTo>
                    <a:pt x="62807" y="0"/>
                  </a:lnTo>
                  <a:lnTo>
                    <a:pt x="78424" y="5223"/>
                  </a:lnTo>
                  <a:lnTo>
                    <a:pt x="100370" y="26906"/>
                  </a:lnTo>
                  <a:lnTo>
                    <a:pt x="120341" y="66844"/>
                  </a:lnTo>
                  <a:lnTo>
                    <a:pt x="132432" y="118580"/>
                  </a:lnTo>
                  <a:lnTo>
                    <a:pt x="135839" y="1806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4900" y="1179191"/>
              <a:ext cx="100373" cy="161538"/>
            </a:xfrm>
            <a:custGeom>
              <a:avLst/>
              <a:gdLst/>
              <a:ahLst/>
              <a:cxnLst/>
              <a:rect l="0" t="0" r="0" b="0"/>
              <a:pathLst>
                <a:path w="100373" h="161538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12587" y="145102"/>
                  </a:lnTo>
                  <a:lnTo>
                    <a:pt x="19358" y="152887"/>
                  </a:lnTo>
                  <a:lnTo>
                    <a:pt x="39359" y="161537"/>
                  </a:lnTo>
                  <a:lnTo>
                    <a:pt x="48904" y="160334"/>
                  </a:lnTo>
                  <a:lnTo>
                    <a:pt x="65749" y="149638"/>
                  </a:lnTo>
                  <a:lnTo>
                    <a:pt x="82797" y="123886"/>
                  </a:lnTo>
                  <a:lnTo>
                    <a:pt x="97868" y="82573"/>
                  </a:lnTo>
                  <a:lnTo>
                    <a:pt x="100372" y="45263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59046" y="1167775"/>
              <a:ext cx="200043" cy="158816"/>
            </a:xfrm>
            <a:custGeom>
              <a:avLst/>
              <a:gdLst/>
              <a:ahLst/>
              <a:cxnLst/>
              <a:rect l="0" t="0" r="0" b="0"/>
              <a:pathLst>
                <a:path w="200043" h="158816">
                  <a:moveTo>
                    <a:pt x="0" y="53530"/>
                  </a:moveTo>
                  <a:lnTo>
                    <a:pt x="16789" y="108575"/>
                  </a:lnTo>
                  <a:lnTo>
                    <a:pt x="19792" y="137170"/>
                  </a:lnTo>
                  <a:lnTo>
                    <a:pt x="20495" y="128918"/>
                  </a:lnTo>
                  <a:lnTo>
                    <a:pt x="12650" y="72499"/>
                  </a:lnTo>
                  <a:lnTo>
                    <a:pt x="14277" y="34974"/>
                  </a:lnTo>
                  <a:lnTo>
                    <a:pt x="16537" y="23612"/>
                  </a:lnTo>
                  <a:lnTo>
                    <a:pt x="21553" y="17207"/>
                  </a:lnTo>
                  <a:lnTo>
                    <a:pt x="28407" y="14107"/>
                  </a:lnTo>
                  <a:lnTo>
                    <a:pt x="36486" y="13210"/>
                  </a:lnTo>
                  <a:lnTo>
                    <a:pt x="51701" y="18453"/>
                  </a:lnTo>
                  <a:lnTo>
                    <a:pt x="59034" y="23126"/>
                  </a:lnTo>
                  <a:lnTo>
                    <a:pt x="70301" y="37678"/>
                  </a:lnTo>
                  <a:lnTo>
                    <a:pt x="78038" y="57013"/>
                  </a:lnTo>
                  <a:lnTo>
                    <a:pt x="82394" y="84848"/>
                  </a:lnTo>
                  <a:lnTo>
                    <a:pt x="95574" y="31328"/>
                  </a:lnTo>
                  <a:lnTo>
                    <a:pt x="98811" y="21181"/>
                  </a:lnTo>
                  <a:lnTo>
                    <a:pt x="104478" y="13247"/>
                  </a:lnTo>
                  <a:lnTo>
                    <a:pt x="120135" y="1311"/>
                  </a:lnTo>
                  <a:lnTo>
                    <a:pt x="129223" y="0"/>
                  </a:lnTo>
                  <a:lnTo>
                    <a:pt x="148680" y="4783"/>
                  </a:lnTo>
                  <a:lnTo>
                    <a:pt x="156441" y="11673"/>
                  </a:lnTo>
                  <a:lnTo>
                    <a:pt x="186964" y="63862"/>
                  </a:lnTo>
                  <a:lnTo>
                    <a:pt x="196167" y="101175"/>
                  </a:lnTo>
                  <a:lnTo>
                    <a:pt x="200042" y="158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80145" y="1000207"/>
              <a:ext cx="170895" cy="309021"/>
            </a:xfrm>
            <a:custGeom>
              <a:avLst/>
              <a:gdLst/>
              <a:ahLst/>
              <a:cxnLst/>
              <a:rect l="0" t="0" r="0" b="0"/>
              <a:pathLst>
                <a:path w="170895" h="309021">
                  <a:moveTo>
                    <a:pt x="0" y="0"/>
                  </a:moveTo>
                  <a:lnTo>
                    <a:pt x="17958" y="62280"/>
                  </a:lnTo>
                  <a:lnTo>
                    <a:pt x="28546" y="116331"/>
                  </a:lnTo>
                  <a:lnTo>
                    <a:pt x="30985" y="172067"/>
                  </a:lnTo>
                  <a:lnTo>
                    <a:pt x="39872" y="226968"/>
                  </a:lnTo>
                  <a:lnTo>
                    <a:pt x="46187" y="250613"/>
                  </a:lnTo>
                  <a:lnTo>
                    <a:pt x="48339" y="252473"/>
                  </a:lnTo>
                  <a:lnTo>
                    <a:pt x="50730" y="238942"/>
                  </a:lnTo>
                  <a:lnTo>
                    <a:pt x="55510" y="180756"/>
                  </a:lnTo>
                  <a:lnTo>
                    <a:pt x="58064" y="169637"/>
                  </a:lnTo>
                  <a:lnTo>
                    <a:pt x="64445" y="162224"/>
                  </a:lnTo>
                  <a:lnTo>
                    <a:pt x="84014" y="153988"/>
                  </a:lnTo>
                  <a:lnTo>
                    <a:pt x="105190" y="156566"/>
                  </a:lnTo>
                  <a:lnTo>
                    <a:pt x="147380" y="177286"/>
                  </a:lnTo>
                  <a:lnTo>
                    <a:pt x="162208" y="193437"/>
                  </a:lnTo>
                  <a:lnTo>
                    <a:pt x="167800" y="202658"/>
                  </a:lnTo>
                  <a:lnTo>
                    <a:pt x="170894" y="225381"/>
                  </a:lnTo>
                  <a:lnTo>
                    <a:pt x="163348" y="272507"/>
                  </a:lnTo>
                  <a:lnTo>
                    <a:pt x="158032" y="281107"/>
                  </a:lnTo>
                  <a:lnTo>
                    <a:pt x="142766" y="293782"/>
                  </a:lnTo>
                  <a:lnTo>
                    <a:pt x="114441" y="307495"/>
                  </a:lnTo>
                  <a:lnTo>
                    <a:pt x="94146" y="309020"/>
                  </a:lnTo>
                  <a:lnTo>
                    <a:pt x="74598" y="304628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69658" y="1140299"/>
              <a:ext cx="136871" cy="167240"/>
            </a:xfrm>
            <a:custGeom>
              <a:avLst/>
              <a:gdLst/>
              <a:ahLst/>
              <a:cxnLst/>
              <a:rect l="0" t="0" r="0" b="0"/>
              <a:pathLst>
                <a:path w="136871" h="167240">
                  <a:moveTo>
                    <a:pt x="0" y="70478"/>
                  </a:moveTo>
                  <a:lnTo>
                    <a:pt x="55044" y="87266"/>
                  </a:lnTo>
                  <a:lnTo>
                    <a:pt x="79836" y="89638"/>
                  </a:lnTo>
                  <a:lnTo>
                    <a:pt x="100213" y="84452"/>
                  </a:lnTo>
                  <a:lnTo>
                    <a:pt x="108923" y="79794"/>
                  </a:lnTo>
                  <a:lnTo>
                    <a:pt x="121720" y="65260"/>
                  </a:lnTo>
                  <a:lnTo>
                    <a:pt x="126770" y="56471"/>
                  </a:lnTo>
                  <a:lnTo>
                    <a:pt x="127797" y="47102"/>
                  </a:lnTo>
                  <a:lnTo>
                    <a:pt x="122699" y="27333"/>
                  </a:lnTo>
                  <a:lnTo>
                    <a:pt x="109515" y="13088"/>
                  </a:lnTo>
                  <a:lnTo>
                    <a:pt x="101086" y="7651"/>
                  </a:lnTo>
                  <a:lnTo>
                    <a:pt x="61277" y="0"/>
                  </a:lnTo>
                  <a:lnTo>
                    <a:pt x="49040" y="2435"/>
                  </a:lnTo>
                  <a:lnTo>
                    <a:pt x="29204" y="14500"/>
                  </a:lnTo>
                  <a:lnTo>
                    <a:pt x="15709" y="31561"/>
                  </a:lnTo>
                  <a:lnTo>
                    <a:pt x="10473" y="41024"/>
                  </a:lnTo>
                  <a:lnTo>
                    <a:pt x="7774" y="60897"/>
                  </a:lnTo>
                  <a:lnTo>
                    <a:pt x="15573" y="102250"/>
                  </a:lnTo>
                  <a:lnTo>
                    <a:pt x="30611" y="128115"/>
                  </a:lnTo>
                  <a:lnTo>
                    <a:pt x="49884" y="150596"/>
                  </a:lnTo>
                  <a:lnTo>
                    <a:pt x="76002" y="166486"/>
                  </a:lnTo>
                  <a:lnTo>
                    <a:pt x="85763" y="167239"/>
                  </a:lnTo>
                  <a:lnTo>
                    <a:pt x="105967" y="161836"/>
                  </a:lnTo>
                  <a:lnTo>
                    <a:pt x="136870" y="144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38114" y="1105492"/>
              <a:ext cx="136871" cy="191930"/>
            </a:xfrm>
            <a:custGeom>
              <a:avLst/>
              <a:gdLst/>
              <a:ahLst/>
              <a:cxnLst/>
              <a:rect l="0" t="0" r="0" b="0"/>
              <a:pathLst>
                <a:path w="136871" h="191930">
                  <a:moveTo>
                    <a:pt x="0" y="105285"/>
                  </a:moveTo>
                  <a:lnTo>
                    <a:pt x="0" y="127642"/>
                  </a:lnTo>
                  <a:lnTo>
                    <a:pt x="11178" y="158312"/>
                  </a:lnTo>
                  <a:lnTo>
                    <a:pt x="29308" y="189627"/>
                  </a:lnTo>
                  <a:lnTo>
                    <a:pt x="32407" y="191929"/>
                  </a:lnTo>
                  <a:lnTo>
                    <a:pt x="33303" y="188784"/>
                  </a:lnTo>
                  <a:lnTo>
                    <a:pt x="32730" y="182008"/>
                  </a:lnTo>
                  <a:lnTo>
                    <a:pt x="7967" y="125683"/>
                  </a:lnTo>
                  <a:lnTo>
                    <a:pt x="7950" y="83383"/>
                  </a:lnTo>
                  <a:lnTo>
                    <a:pt x="15621" y="60066"/>
                  </a:lnTo>
                  <a:lnTo>
                    <a:pt x="20943" y="50572"/>
                  </a:lnTo>
                  <a:lnTo>
                    <a:pt x="36214" y="36904"/>
                  </a:lnTo>
                  <a:lnTo>
                    <a:pt x="86007" y="14738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573770" y="873441"/>
            <a:ext cx="3228262" cy="547907"/>
            <a:chOff x="6573770" y="873441"/>
            <a:chExt cx="3228262" cy="547907"/>
          </a:xfrm>
        </p:grpSpPr>
        <p:sp>
          <p:nvSpPr>
            <p:cNvPr id="68" name="Freeform 67"/>
            <p:cNvSpPr/>
            <p:nvPr/>
          </p:nvSpPr>
          <p:spPr>
            <a:xfrm>
              <a:off x="6573770" y="1126549"/>
              <a:ext cx="147107" cy="164997"/>
            </a:xfrm>
            <a:custGeom>
              <a:avLst/>
              <a:gdLst/>
              <a:ahLst/>
              <a:cxnLst/>
              <a:rect l="0" t="0" r="0" b="0"/>
              <a:pathLst>
                <a:path w="147107" h="164997">
                  <a:moveTo>
                    <a:pt x="48655" y="0"/>
                  </a:moveTo>
                  <a:lnTo>
                    <a:pt x="10281" y="29308"/>
                  </a:lnTo>
                  <a:lnTo>
                    <a:pt x="2354" y="48901"/>
                  </a:lnTo>
                  <a:lnTo>
                    <a:pt x="0" y="73206"/>
                  </a:lnTo>
                  <a:lnTo>
                    <a:pt x="6423" y="112028"/>
                  </a:lnTo>
                  <a:lnTo>
                    <a:pt x="16627" y="135188"/>
                  </a:lnTo>
                  <a:lnTo>
                    <a:pt x="32081" y="150940"/>
                  </a:lnTo>
                  <a:lnTo>
                    <a:pt x="41114" y="156779"/>
                  </a:lnTo>
                  <a:lnTo>
                    <a:pt x="76186" y="164996"/>
                  </a:lnTo>
                  <a:lnTo>
                    <a:pt x="110625" y="161841"/>
                  </a:lnTo>
                  <a:lnTo>
                    <a:pt x="119214" y="157027"/>
                  </a:lnTo>
                  <a:lnTo>
                    <a:pt x="131877" y="142319"/>
                  </a:lnTo>
                  <a:lnTo>
                    <a:pt x="145583" y="114308"/>
                  </a:lnTo>
                  <a:lnTo>
                    <a:pt x="147106" y="94087"/>
                  </a:lnTo>
                  <a:lnTo>
                    <a:pt x="138552" y="52510"/>
                  </a:lnTo>
                  <a:lnTo>
                    <a:pt x="123384" y="26607"/>
                  </a:lnTo>
                  <a:lnTo>
                    <a:pt x="107604" y="14555"/>
                  </a:lnTo>
                  <a:lnTo>
                    <a:pt x="90062" y="6469"/>
                  </a:lnTo>
                  <a:lnTo>
                    <a:pt x="591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96740" y="874281"/>
              <a:ext cx="94141" cy="389139"/>
            </a:xfrm>
            <a:custGeom>
              <a:avLst/>
              <a:gdLst/>
              <a:ahLst/>
              <a:cxnLst/>
              <a:rect l="0" t="0" r="0" b="0"/>
              <a:pathLst>
                <a:path w="94141" h="389139">
                  <a:moveTo>
                    <a:pt x="73083" y="389138"/>
                  </a:moveTo>
                  <a:lnTo>
                    <a:pt x="64751" y="351660"/>
                  </a:lnTo>
                  <a:lnTo>
                    <a:pt x="54439" y="294992"/>
                  </a:lnTo>
                  <a:lnTo>
                    <a:pt x="37845" y="241820"/>
                  </a:lnTo>
                  <a:lnTo>
                    <a:pt x="23922" y="184000"/>
                  </a:lnTo>
                  <a:lnTo>
                    <a:pt x="9907" y="129425"/>
                  </a:lnTo>
                  <a:lnTo>
                    <a:pt x="1462" y="78914"/>
                  </a:lnTo>
                  <a:lnTo>
                    <a:pt x="0" y="37777"/>
                  </a:lnTo>
                  <a:lnTo>
                    <a:pt x="5897" y="16169"/>
                  </a:lnTo>
                  <a:lnTo>
                    <a:pt x="10745" y="7131"/>
                  </a:lnTo>
                  <a:lnTo>
                    <a:pt x="18657" y="2275"/>
                  </a:lnTo>
                  <a:lnTo>
                    <a:pt x="39925" y="0"/>
                  </a:lnTo>
                  <a:lnTo>
                    <a:pt x="61856" y="6008"/>
                  </a:lnTo>
                  <a:lnTo>
                    <a:pt x="79792" y="15307"/>
                  </a:lnTo>
                  <a:lnTo>
                    <a:pt x="94140" y="31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4010" y="1094963"/>
              <a:ext cx="157929" cy="6067"/>
            </a:xfrm>
            <a:custGeom>
              <a:avLst/>
              <a:gdLst/>
              <a:ahLst/>
              <a:cxnLst/>
              <a:rect l="0" t="0" r="0" b="0"/>
              <a:pathLst>
                <a:path w="157929" h="6067">
                  <a:moveTo>
                    <a:pt x="157928" y="0"/>
                  </a:moveTo>
                  <a:lnTo>
                    <a:pt x="124306" y="6066"/>
                  </a:lnTo>
                  <a:lnTo>
                    <a:pt x="72604" y="1545"/>
                  </a:lnTo>
                  <a:lnTo>
                    <a:pt x="34380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86749" y="873441"/>
              <a:ext cx="146329" cy="389979"/>
            </a:xfrm>
            <a:custGeom>
              <a:avLst/>
              <a:gdLst/>
              <a:ahLst/>
              <a:cxnLst/>
              <a:rect l="0" t="0" r="0" b="0"/>
              <a:pathLst>
                <a:path w="146329" h="389979">
                  <a:moveTo>
                    <a:pt x="51572" y="389978"/>
                  </a:moveTo>
                  <a:lnTo>
                    <a:pt x="40394" y="378800"/>
                  </a:lnTo>
                  <a:lnTo>
                    <a:pt x="34906" y="357714"/>
                  </a:lnTo>
                  <a:lnTo>
                    <a:pt x="25793" y="307696"/>
                  </a:lnTo>
                  <a:lnTo>
                    <a:pt x="19963" y="249549"/>
                  </a:lnTo>
                  <a:lnTo>
                    <a:pt x="11879" y="195603"/>
                  </a:lnTo>
                  <a:lnTo>
                    <a:pt x="4347" y="140493"/>
                  </a:lnTo>
                  <a:lnTo>
                    <a:pt x="0" y="87407"/>
                  </a:lnTo>
                  <a:lnTo>
                    <a:pt x="1587" y="48163"/>
                  </a:lnTo>
                  <a:lnTo>
                    <a:pt x="10249" y="29050"/>
                  </a:lnTo>
                  <a:lnTo>
                    <a:pt x="28280" y="5136"/>
                  </a:lnTo>
                  <a:lnTo>
                    <a:pt x="37213" y="1226"/>
                  </a:lnTo>
                  <a:lnTo>
                    <a:pt x="59618" y="0"/>
                  </a:lnTo>
                  <a:lnTo>
                    <a:pt x="92951" y="5888"/>
                  </a:lnTo>
                  <a:lnTo>
                    <a:pt x="146328" y="32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33036" y="1105492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7539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93808" y="1125447"/>
              <a:ext cx="165612" cy="148558"/>
            </a:xfrm>
            <a:custGeom>
              <a:avLst/>
              <a:gdLst/>
              <a:ahLst/>
              <a:cxnLst/>
              <a:rect l="0" t="0" r="0" b="0"/>
              <a:pathLst>
                <a:path w="165612" h="148558">
                  <a:moveTo>
                    <a:pt x="112969" y="64273"/>
                  </a:moveTo>
                  <a:lnTo>
                    <a:pt x="98315" y="20310"/>
                  </a:lnTo>
                  <a:lnTo>
                    <a:pt x="85399" y="6519"/>
                  </a:lnTo>
                  <a:lnTo>
                    <a:pt x="77041" y="1204"/>
                  </a:lnTo>
                  <a:lnTo>
                    <a:pt x="67961" y="0"/>
                  </a:lnTo>
                  <a:lnTo>
                    <a:pt x="48511" y="4902"/>
                  </a:lnTo>
                  <a:lnTo>
                    <a:pt x="23420" y="20815"/>
                  </a:lnTo>
                  <a:lnTo>
                    <a:pt x="11559" y="36769"/>
                  </a:lnTo>
                  <a:lnTo>
                    <a:pt x="3557" y="56728"/>
                  </a:lnTo>
                  <a:lnTo>
                    <a:pt x="0" y="81197"/>
                  </a:lnTo>
                  <a:lnTo>
                    <a:pt x="4659" y="104550"/>
                  </a:lnTo>
                  <a:lnTo>
                    <a:pt x="20436" y="134308"/>
                  </a:lnTo>
                  <a:lnTo>
                    <a:pt x="26714" y="142549"/>
                  </a:lnTo>
                  <a:lnTo>
                    <a:pt x="34408" y="146872"/>
                  </a:lnTo>
                  <a:lnTo>
                    <a:pt x="52317" y="148557"/>
                  </a:lnTo>
                  <a:lnTo>
                    <a:pt x="60836" y="145029"/>
                  </a:lnTo>
                  <a:lnTo>
                    <a:pt x="76540" y="131750"/>
                  </a:lnTo>
                  <a:lnTo>
                    <a:pt x="97281" y="87393"/>
                  </a:lnTo>
                  <a:lnTo>
                    <a:pt x="106631" y="61375"/>
                  </a:lnTo>
                  <a:lnTo>
                    <a:pt x="105083" y="66494"/>
                  </a:lnTo>
                  <a:lnTo>
                    <a:pt x="108812" y="89107"/>
                  </a:lnTo>
                  <a:lnTo>
                    <a:pt x="122915" y="112445"/>
                  </a:lnTo>
                  <a:lnTo>
                    <a:pt x="147472" y="138952"/>
                  </a:lnTo>
                  <a:lnTo>
                    <a:pt x="165611" y="148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348891" y="1116020"/>
              <a:ext cx="126343" cy="154209"/>
            </a:xfrm>
            <a:custGeom>
              <a:avLst/>
              <a:gdLst/>
              <a:ahLst/>
              <a:cxnLst/>
              <a:rect l="0" t="0" r="0" b="0"/>
              <a:pathLst>
                <a:path w="126343" h="154209">
                  <a:moveTo>
                    <a:pt x="0" y="10529"/>
                  </a:moveTo>
                  <a:lnTo>
                    <a:pt x="19129" y="73956"/>
                  </a:lnTo>
                  <a:lnTo>
                    <a:pt x="56599" y="135723"/>
                  </a:lnTo>
                  <a:lnTo>
                    <a:pt x="70389" y="152349"/>
                  </a:lnTo>
                  <a:lnTo>
                    <a:pt x="76172" y="154208"/>
                  </a:lnTo>
                  <a:lnTo>
                    <a:pt x="81197" y="151939"/>
                  </a:lnTo>
                  <a:lnTo>
                    <a:pt x="85717" y="146916"/>
                  </a:lnTo>
                  <a:lnTo>
                    <a:pt x="90739" y="128857"/>
                  </a:lnTo>
                  <a:lnTo>
                    <a:pt x="102633" y="74031"/>
                  </a:lnTo>
                  <a:lnTo>
                    <a:pt x="121738" y="1406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500598" y="1147606"/>
              <a:ext cx="97329" cy="118808"/>
            </a:xfrm>
            <a:custGeom>
              <a:avLst/>
              <a:gdLst/>
              <a:ahLst/>
              <a:cxnLst/>
              <a:rect l="0" t="0" r="0" b="0"/>
              <a:pathLst>
                <a:path w="97329" h="118808">
                  <a:moveTo>
                    <a:pt x="79920" y="10528"/>
                  </a:moveTo>
                  <a:lnTo>
                    <a:pt x="57563" y="10528"/>
                  </a:lnTo>
                  <a:lnTo>
                    <a:pt x="40347" y="16767"/>
                  </a:lnTo>
                  <a:lnTo>
                    <a:pt x="10232" y="39837"/>
                  </a:lnTo>
                  <a:lnTo>
                    <a:pt x="2154" y="59429"/>
                  </a:lnTo>
                  <a:lnTo>
                    <a:pt x="0" y="71205"/>
                  </a:lnTo>
                  <a:lnTo>
                    <a:pt x="3846" y="90528"/>
                  </a:lnTo>
                  <a:lnTo>
                    <a:pt x="8147" y="98956"/>
                  </a:lnTo>
                  <a:lnTo>
                    <a:pt x="22284" y="111441"/>
                  </a:lnTo>
                  <a:lnTo>
                    <a:pt x="30967" y="116408"/>
                  </a:lnTo>
                  <a:lnTo>
                    <a:pt x="53095" y="118807"/>
                  </a:lnTo>
                  <a:lnTo>
                    <a:pt x="65546" y="117809"/>
                  </a:lnTo>
                  <a:lnTo>
                    <a:pt x="75017" y="113634"/>
                  </a:lnTo>
                  <a:lnTo>
                    <a:pt x="88659" y="99637"/>
                  </a:lnTo>
                  <a:lnTo>
                    <a:pt x="95503" y="78598"/>
                  </a:lnTo>
                  <a:lnTo>
                    <a:pt x="97328" y="66437"/>
                  </a:lnTo>
                  <a:lnTo>
                    <a:pt x="93116" y="43565"/>
                  </a:lnTo>
                  <a:lnTo>
                    <a:pt x="799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33161" y="1105492"/>
              <a:ext cx="94757" cy="150105"/>
            </a:xfrm>
            <a:custGeom>
              <a:avLst/>
              <a:gdLst/>
              <a:ahLst/>
              <a:cxnLst/>
              <a:rect l="0" t="0" r="0" b="0"/>
              <a:pathLst>
                <a:path w="94757" h="150105">
                  <a:moveTo>
                    <a:pt x="0" y="73699"/>
                  </a:moveTo>
                  <a:lnTo>
                    <a:pt x="17958" y="127574"/>
                  </a:lnTo>
                  <a:lnTo>
                    <a:pt x="25857" y="150104"/>
                  </a:lnTo>
                  <a:lnTo>
                    <a:pt x="13227" y="96592"/>
                  </a:lnTo>
                  <a:lnTo>
                    <a:pt x="6658" y="74515"/>
                  </a:lnTo>
                  <a:lnTo>
                    <a:pt x="6778" y="64885"/>
                  </a:lnTo>
                  <a:lnTo>
                    <a:pt x="13151" y="47945"/>
                  </a:lnTo>
                  <a:lnTo>
                    <a:pt x="26901" y="35737"/>
                  </a:lnTo>
                  <a:lnTo>
                    <a:pt x="73287" y="567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34592" y="1139377"/>
              <a:ext cx="140725" cy="113715"/>
            </a:xfrm>
            <a:custGeom>
              <a:avLst/>
              <a:gdLst/>
              <a:ahLst/>
              <a:cxnLst/>
              <a:rect l="0" t="0" r="0" b="0"/>
              <a:pathLst>
                <a:path w="140725" h="113715">
                  <a:moveTo>
                    <a:pt x="77553" y="50343"/>
                  </a:moveTo>
                  <a:lnTo>
                    <a:pt x="67978" y="19061"/>
                  </a:lnTo>
                  <a:lnTo>
                    <a:pt x="57309" y="2904"/>
                  </a:lnTo>
                  <a:lnTo>
                    <a:pt x="50019" y="0"/>
                  </a:lnTo>
                  <a:lnTo>
                    <a:pt x="41649" y="403"/>
                  </a:lnTo>
                  <a:lnTo>
                    <a:pt x="32561" y="3012"/>
                  </a:lnTo>
                  <a:lnTo>
                    <a:pt x="25331" y="8260"/>
                  </a:lnTo>
                  <a:lnTo>
                    <a:pt x="14179" y="23451"/>
                  </a:lnTo>
                  <a:lnTo>
                    <a:pt x="1324" y="51733"/>
                  </a:lnTo>
                  <a:lnTo>
                    <a:pt x="0" y="72018"/>
                  </a:lnTo>
                  <a:lnTo>
                    <a:pt x="4481" y="91562"/>
                  </a:lnTo>
                  <a:lnTo>
                    <a:pt x="14271" y="108047"/>
                  </a:lnTo>
                  <a:lnTo>
                    <a:pt x="21326" y="112209"/>
                  </a:lnTo>
                  <a:lnTo>
                    <a:pt x="38525" y="113714"/>
                  </a:lnTo>
                  <a:lnTo>
                    <a:pt x="45685" y="110138"/>
                  </a:lnTo>
                  <a:lnTo>
                    <a:pt x="56761" y="96805"/>
                  </a:lnTo>
                  <a:lnTo>
                    <a:pt x="69573" y="69569"/>
                  </a:lnTo>
                  <a:lnTo>
                    <a:pt x="75188" y="33682"/>
                  </a:lnTo>
                  <a:lnTo>
                    <a:pt x="77146" y="29877"/>
                  </a:lnTo>
                  <a:lnTo>
                    <a:pt x="79621" y="32020"/>
                  </a:lnTo>
                  <a:lnTo>
                    <a:pt x="97588" y="63491"/>
                  </a:lnTo>
                  <a:lnTo>
                    <a:pt x="113363" y="76853"/>
                  </a:lnTo>
                  <a:lnTo>
                    <a:pt x="128563" y="84352"/>
                  </a:lnTo>
                  <a:lnTo>
                    <a:pt x="132616" y="84714"/>
                  </a:lnTo>
                  <a:lnTo>
                    <a:pt x="140724" y="81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75316" y="968621"/>
              <a:ext cx="121868" cy="282901"/>
            </a:xfrm>
            <a:custGeom>
              <a:avLst/>
              <a:gdLst/>
              <a:ahLst/>
              <a:cxnLst/>
              <a:rect l="0" t="0" r="0" b="0"/>
              <a:pathLst>
                <a:path w="121868" h="282901">
                  <a:moveTo>
                    <a:pt x="0" y="0"/>
                  </a:moveTo>
                  <a:lnTo>
                    <a:pt x="3120" y="42692"/>
                  </a:lnTo>
                  <a:lnTo>
                    <a:pt x="10722" y="103238"/>
                  </a:lnTo>
                  <a:lnTo>
                    <a:pt x="21788" y="158217"/>
                  </a:lnTo>
                  <a:lnTo>
                    <a:pt x="29651" y="219726"/>
                  </a:lnTo>
                  <a:lnTo>
                    <a:pt x="30296" y="226033"/>
                  </a:lnTo>
                  <a:lnTo>
                    <a:pt x="30726" y="225558"/>
                  </a:lnTo>
                  <a:lnTo>
                    <a:pt x="37005" y="196763"/>
                  </a:lnTo>
                  <a:lnTo>
                    <a:pt x="51779" y="173074"/>
                  </a:lnTo>
                  <a:lnTo>
                    <a:pt x="70585" y="164659"/>
                  </a:lnTo>
                  <a:lnTo>
                    <a:pt x="82152" y="162416"/>
                  </a:lnTo>
                  <a:lnTo>
                    <a:pt x="92203" y="164429"/>
                  </a:lnTo>
                  <a:lnTo>
                    <a:pt x="109609" y="176025"/>
                  </a:lnTo>
                  <a:lnTo>
                    <a:pt x="118905" y="195997"/>
                  </a:lnTo>
                  <a:lnTo>
                    <a:pt x="121867" y="219301"/>
                  </a:lnTo>
                  <a:lnTo>
                    <a:pt x="119284" y="241357"/>
                  </a:lnTo>
                  <a:lnTo>
                    <a:pt x="105664" y="273505"/>
                  </a:lnTo>
                  <a:lnTo>
                    <a:pt x="97349" y="279433"/>
                  </a:lnTo>
                  <a:lnTo>
                    <a:pt x="75632" y="282900"/>
                  </a:lnTo>
                  <a:lnTo>
                    <a:pt x="56620" y="27742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12186" y="958093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3"/>
                  </a:lnTo>
                  <a:lnTo>
                    <a:pt x="24750" y="21354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54300" y="1102761"/>
              <a:ext cx="147401" cy="145786"/>
            </a:xfrm>
            <a:custGeom>
              <a:avLst/>
              <a:gdLst/>
              <a:ahLst/>
              <a:cxnLst/>
              <a:rect l="0" t="0" r="0" b="0"/>
              <a:pathLst>
                <a:path w="147401" h="145786">
                  <a:moveTo>
                    <a:pt x="0" y="118544"/>
                  </a:moveTo>
                  <a:lnTo>
                    <a:pt x="11179" y="101777"/>
                  </a:lnTo>
                  <a:lnTo>
                    <a:pt x="29145" y="90425"/>
                  </a:lnTo>
                  <a:lnTo>
                    <a:pt x="82738" y="61462"/>
                  </a:lnTo>
                  <a:lnTo>
                    <a:pt x="99553" y="47941"/>
                  </a:lnTo>
                  <a:lnTo>
                    <a:pt x="103804" y="39890"/>
                  </a:lnTo>
                  <a:lnTo>
                    <a:pt x="105407" y="21586"/>
                  </a:lnTo>
                  <a:lnTo>
                    <a:pt x="101857" y="14131"/>
                  </a:lnTo>
                  <a:lnTo>
                    <a:pt x="88554" y="2728"/>
                  </a:lnTo>
                  <a:lnTo>
                    <a:pt x="67823" y="0"/>
                  </a:lnTo>
                  <a:lnTo>
                    <a:pt x="55744" y="910"/>
                  </a:lnTo>
                  <a:lnTo>
                    <a:pt x="46521" y="5027"/>
                  </a:lnTo>
                  <a:lnTo>
                    <a:pt x="33155" y="18959"/>
                  </a:lnTo>
                  <a:lnTo>
                    <a:pt x="19052" y="46534"/>
                  </a:lnTo>
                  <a:lnTo>
                    <a:pt x="17436" y="66652"/>
                  </a:lnTo>
                  <a:lnTo>
                    <a:pt x="21788" y="87292"/>
                  </a:lnTo>
                  <a:lnTo>
                    <a:pt x="37392" y="117473"/>
                  </a:lnTo>
                  <a:lnTo>
                    <a:pt x="50154" y="134056"/>
                  </a:lnTo>
                  <a:lnTo>
                    <a:pt x="69864" y="142986"/>
                  </a:lnTo>
                  <a:lnTo>
                    <a:pt x="93052" y="145785"/>
                  </a:lnTo>
                  <a:lnTo>
                    <a:pt x="147400" y="139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15099" y="1131488"/>
              <a:ext cx="110133" cy="155198"/>
            </a:xfrm>
            <a:custGeom>
              <a:avLst/>
              <a:gdLst/>
              <a:ahLst/>
              <a:cxnLst/>
              <a:rect l="0" t="0" r="0" b="0"/>
              <a:pathLst>
                <a:path w="110133" h="155198">
                  <a:moveTo>
                    <a:pt x="91927" y="5589"/>
                  </a:moveTo>
                  <a:lnTo>
                    <a:pt x="75159" y="0"/>
                  </a:lnTo>
                  <a:lnTo>
                    <a:pt x="57569" y="376"/>
                  </a:lnTo>
                  <a:lnTo>
                    <a:pt x="47965" y="2114"/>
                  </a:lnTo>
                  <a:lnTo>
                    <a:pt x="31054" y="13403"/>
                  </a:lnTo>
                  <a:lnTo>
                    <a:pt x="16909" y="31289"/>
                  </a:lnTo>
                  <a:lnTo>
                    <a:pt x="3539" y="67666"/>
                  </a:lnTo>
                  <a:lnTo>
                    <a:pt x="0" y="94400"/>
                  </a:lnTo>
                  <a:lnTo>
                    <a:pt x="4667" y="118760"/>
                  </a:lnTo>
                  <a:lnTo>
                    <a:pt x="9187" y="130170"/>
                  </a:lnTo>
                  <a:lnTo>
                    <a:pt x="23568" y="145966"/>
                  </a:lnTo>
                  <a:lnTo>
                    <a:pt x="32316" y="151816"/>
                  </a:lnTo>
                  <a:lnTo>
                    <a:pt x="51395" y="155197"/>
                  </a:lnTo>
                  <a:lnTo>
                    <a:pt x="61396" y="154461"/>
                  </a:lnTo>
                  <a:lnTo>
                    <a:pt x="78748" y="147404"/>
                  </a:lnTo>
                  <a:lnTo>
                    <a:pt x="86651" y="142246"/>
                  </a:lnTo>
                  <a:lnTo>
                    <a:pt x="98550" y="127157"/>
                  </a:lnTo>
                  <a:lnTo>
                    <a:pt x="106569" y="107582"/>
                  </a:lnTo>
                  <a:lnTo>
                    <a:pt x="110132" y="83285"/>
                  </a:lnTo>
                  <a:lnTo>
                    <a:pt x="105477" y="60008"/>
                  </a:lnTo>
                  <a:lnTo>
                    <a:pt x="91927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51335" y="1137077"/>
              <a:ext cx="89759" cy="126427"/>
            </a:xfrm>
            <a:custGeom>
              <a:avLst/>
              <a:gdLst/>
              <a:ahLst/>
              <a:cxnLst/>
              <a:rect l="0" t="0" r="0" b="0"/>
              <a:pathLst>
                <a:path w="89759" h="126427">
                  <a:moveTo>
                    <a:pt x="8334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7669" y="103505"/>
                  </a:lnTo>
                  <a:lnTo>
                    <a:pt x="18176" y="120482"/>
                  </a:lnTo>
                  <a:lnTo>
                    <a:pt x="25424" y="124775"/>
                  </a:lnTo>
                  <a:lnTo>
                    <a:pt x="42835" y="126426"/>
                  </a:lnTo>
                  <a:lnTo>
                    <a:pt x="51222" y="121718"/>
                  </a:lnTo>
                  <a:lnTo>
                    <a:pt x="66780" y="104010"/>
                  </a:lnTo>
                  <a:lnTo>
                    <a:pt x="83103" y="73322"/>
                  </a:lnTo>
                  <a:lnTo>
                    <a:pt x="89758" y="36413"/>
                  </a:lnTo>
                  <a:lnTo>
                    <a:pt x="88196" y="18913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80421" y="905450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9092"/>
                  </a:lnTo>
                  <a:lnTo>
                    <a:pt x="4903" y="137299"/>
                  </a:lnTo>
                  <a:lnTo>
                    <a:pt x="6556" y="189770"/>
                  </a:lnTo>
                  <a:lnTo>
                    <a:pt x="17002" y="243246"/>
                  </a:lnTo>
                  <a:lnTo>
                    <a:pt x="24741" y="298523"/>
                  </a:lnTo>
                  <a:lnTo>
                    <a:pt x="28919" y="317121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559669" y="1000207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21057"/>
                  </a:moveTo>
                  <a:lnTo>
                    <a:pt x="161638" y="9604"/>
                  </a:lnTo>
                  <a:lnTo>
                    <a:pt x="102508" y="1897"/>
                  </a:lnTo>
                  <a:lnTo>
                    <a:pt x="40871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777603" y="1111895"/>
              <a:ext cx="97921" cy="130468"/>
            </a:xfrm>
            <a:custGeom>
              <a:avLst/>
              <a:gdLst/>
              <a:ahLst/>
              <a:cxnLst/>
              <a:rect l="0" t="0" r="0" b="0"/>
              <a:pathLst>
                <a:path w="97921" h="130468">
                  <a:moveTo>
                    <a:pt x="87392" y="14654"/>
                  </a:moveTo>
                  <a:lnTo>
                    <a:pt x="43429" y="0"/>
                  </a:lnTo>
                  <a:lnTo>
                    <a:pt x="34687" y="205"/>
                  </a:lnTo>
                  <a:lnTo>
                    <a:pt x="18733" y="6672"/>
                  </a:lnTo>
                  <a:lnTo>
                    <a:pt x="6964" y="20465"/>
                  </a:lnTo>
                  <a:lnTo>
                    <a:pt x="2188" y="29056"/>
                  </a:lnTo>
                  <a:lnTo>
                    <a:pt x="0" y="47961"/>
                  </a:lnTo>
                  <a:lnTo>
                    <a:pt x="8128" y="88693"/>
                  </a:lnTo>
                  <a:lnTo>
                    <a:pt x="20578" y="106442"/>
                  </a:lnTo>
                  <a:lnTo>
                    <a:pt x="28811" y="114450"/>
                  </a:lnTo>
                  <a:lnTo>
                    <a:pt x="50437" y="123349"/>
                  </a:lnTo>
                  <a:lnTo>
                    <a:pt x="97920" y="130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25653" y="1120960"/>
              <a:ext cx="97270" cy="126672"/>
            </a:xfrm>
            <a:custGeom>
              <a:avLst/>
              <a:gdLst/>
              <a:ahLst/>
              <a:cxnLst/>
              <a:rect l="0" t="0" r="0" b="0"/>
              <a:pathLst>
                <a:path w="97270" h="126672">
                  <a:moveTo>
                    <a:pt x="97269" y="5589"/>
                  </a:moveTo>
                  <a:lnTo>
                    <a:pt x="80501" y="0"/>
                  </a:lnTo>
                  <a:lnTo>
                    <a:pt x="62911" y="375"/>
                  </a:lnTo>
                  <a:lnTo>
                    <a:pt x="43394" y="5611"/>
                  </a:lnTo>
                  <a:lnTo>
                    <a:pt x="23022" y="15737"/>
                  </a:lnTo>
                  <a:lnTo>
                    <a:pt x="8508" y="34276"/>
                  </a:lnTo>
                  <a:lnTo>
                    <a:pt x="3001" y="45770"/>
                  </a:lnTo>
                  <a:lnTo>
                    <a:pt x="0" y="71021"/>
                  </a:lnTo>
                  <a:lnTo>
                    <a:pt x="3736" y="95501"/>
                  </a:lnTo>
                  <a:lnTo>
                    <a:pt x="13195" y="114180"/>
                  </a:lnTo>
                  <a:lnTo>
                    <a:pt x="21333" y="120097"/>
                  </a:lnTo>
                  <a:lnTo>
                    <a:pt x="42853" y="126671"/>
                  </a:lnTo>
                  <a:lnTo>
                    <a:pt x="52802" y="126085"/>
                  </a:lnTo>
                  <a:lnTo>
                    <a:pt x="70097" y="119194"/>
                  </a:lnTo>
                  <a:lnTo>
                    <a:pt x="82463" y="105213"/>
                  </a:lnTo>
                  <a:lnTo>
                    <a:pt x="87399" y="96571"/>
                  </a:lnTo>
                  <a:lnTo>
                    <a:pt x="89762" y="77611"/>
                  </a:lnTo>
                  <a:lnTo>
                    <a:pt x="86741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054507" y="1144885"/>
              <a:ext cx="379028" cy="141995"/>
            </a:xfrm>
            <a:custGeom>
              <a:avLst/>
              <a:gdLst/>
              <a:ahLst/>
              <a:cxnLst/>
              <a:rect l="0" t="0" r="0" b="0"/>
              <a:pathLst>
                <a:path w="379028" h="141995">
                  <a:moveTo>
                    <a:pt x="0" y="2721"/>
                  </a:moveTo>
                  <a:lnTo>
                    <a:pt x="17959" y="66149"/>
                  </a:lnTo>
                  <a:lnTo>
                    <a:pt x="29368" y="96384"/>
                  </a:lnTo>
                  <a:lnTo>
                    <a:pt x="42367" y="114831"/>
                  </a:lnTo>
                  <a:lnTo>
                    <a:pt x="37938" y="107530"/>
                  </a:lnTo>
                  <a:lnTo>
                    <a:pt x="33468" y="72510"/>
                  </a:lnTo>
                  <a:lnTo>
                    <a:pt x="37733" y="36267"/>
                  </a:lnTo>
                  <a:lnTo>
                    <a:pt x="46407" y="17240"/>
                  </a:lnTo>
                  <a:lnTo>
                    <a:pt x="51995" y="8891"/>
                  </a:lnTo>
                  <a:lnTo>
                    <a:pt x="59230" y="4495"/>
                  </a:lnTo>
                  <a:lnTo>
                    <a:pt x="76628" y="2729"/>
                  </a:lnTo>
                  <a:lnTo>
                    <a:pt x="83841" y="6236"/>
                  </a:lnTo>
                  <a:lnTo>
                    <a:pt x="94974" y="19491"/>
                  </a:lnTo>
                  <a:lnTo>
                    <a:pt x="120301" y="80295"/>
                  </a:lnTo>
                  <a:lnTo>
                    <a:pt x="118588" y="74633"/>
                  </a:lnTo>
                  <a:lnTo>
                    <a:pt x="122225" y="51714"/>
                  </a:lnTo>
                  <a:lnTo>
                    <a:pt x="136301" y="22697"/>
                  </a:lnTo>
                  <a:lnTo>
                    <a:pt x="151825" y="8479"/>
                  </a:lnTo>
                  <a:lnTo>
                    <a:pt x="160879" y="3050"/>
                  </a:lnTo>
                  <a:lnTo>
                    <a:pt x="169254" y="1771"/>
                  </a:lnTo>
                  <a:lnTo>
                    <a:pt x="177177" y="3257"/>
                  </a:lnTo>
                  <a:lnTo>
                    <a:pt x="184799" y="6588"/>
                  </a:lnTo>
                  <a:lnTo>
                    <a:pt x="206704" y="28043"/>
                  </a:lnTo>
                  <a:lnTo>
                    <a:pt x="222423" y="56627"/>
                  </a:lnTo>
                  <a:lnTo>
                    <a:pt x="230979" y="97944"/>
                  </a:lnTo>
                  <a:lnTo>
                    <a:pt x="233535" y="97788"/>
                  </a:lnTo>
                  <a:lnTo>
                    <a:pt x="251631" y="77911"/>
                  </a:lnTo>
                  <a:lnTo>
                    <a:pt x="286142" y="59861"/>
                  </a:lnTo>
                  <a:lnTo>
                    <a:pt x="337160" y="41455"/>
                  </a:lnTo>
                  <a:lnTo>
                    <a:pt x="351840" y="28125"/>
                  </a:lnTo>
                  <a:lnTo>
                    <a:pt x="357392" y="19657"/>
                  </a:lnTo>
                  <a:lnTo>
                    <a:pt x="357585" y="12842"/>
                  </a:lnTo>
                  <a:lnTo>
                    <a:pt x="354203" y="7128"/>
                  </a:lnTo>
                  <a:lnTo>
                    <a:pt x="348439" y="2150"/>
                  </a:lnTo>
                  <a:lnTo>
                    <a:pt x="341088" y="0"/>
                  </a:lnTo>
                  <a:lnTo>
                    <a:pt x="323560" y="732"/>
                  </a:lnTo>
                  <a:lnTo>
                    <a:pt x="307192" y="11195"/>
                  </a:lnTo>
                  <a:lnTo>
                    <a:pt x="299551" y="18899"/>
                  </a:lnTo>
                  <a:lnTo>
                    <a:pt x="291062" y="39937"/>
                  </a:lnTo>
                  <a:lnTo>
                    <a:pt x="288459" y="63715"/>
                  </a:lnTo>
                  <a:lnTo>
                    <a:pt x="291201" y="85981"/>
                  </a:lnTo>
                  <a:lnTo>
                    <a:pt x="304911" y="118248"/>
                  </a:lnTo>
                  <a:lnTo>
                    <a:pt x="320350" y="133225"/>
                  </a:lnTo>
                  <a:lnTo>
                    <a:pt x="329380" y="138856"/>
                  </a:lnTo>
                  <a:lnTo>
                    <a:pt x="348773" y="141994"/>
                  </a:lnTo>
                  <a:lnTo>
                    <a:pt x="379027" y="1395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517761" y="1147606"/>
              <a:ext cx="158323" cy="157928"/>
            </a:xfrm>
            <a:custGeom>
              <a:avLst/>
              <a:gdLst/>
              <a:ahLst/>
              <a:cxnLst/>
              <a:rect l="0" t="0" r="0" b="0"/>
              <a:pathLst>
                <a:path w="158323" h="157928">
                  <a:moveTo>
                    <a:pt x="115814" y="0"/>
                  </a:moveTo>
                  <a:lnTo>
                    <a:pt x="99046" y="5589"/>
                  </a:lnTo>
                  <a:lnTo>
                    <a:pt x="81456" y="5213"/>
                  </a:lnTo>
                  <a:lnTo>
                    <a:pt x="61939" y="3487"/>
                  </a:lnTo>
                  <a:lnTo>
                    <a:pt x="41567" y="6619"/>
                  </a:lnTo>
                  <a:lnTo>
                    <a:pt x="23934" y="15030"/>
                  </a:lnTo>
                  <a:lnTo>
                    <a:pt x="15956" y="20548"/>
                  </a:lnTo>
                  <a:lnTo>
                    <a:pt x="11807" y="27737"/>
                  </a:lnTo>
                  <a:lnTo>
                    <a:pt x="10317" y="45083"/>
                  </a:lnTo>
                  <a:lnTo>
                    <a:pt x="13898" y="52282"/>
                  </a:lnTo>
                  <a:lnTo>
                    <a:pt x="27234" y="63401"/>
                  </a:lnTo>
                  <a:lnTo>
                    <a:pt x="60062" y="70648"/>
                  </a:lnTo>
                  <a:lnTo>
                    <a:pt x="111907" y="75436"/>
                  </a:lnTo>
                  <a:lnTo>
                    <a:pt x="135135" y="84610"/>
                  </a:lnTo>
                  <a:lnTo>
                    <a:pt x="150917" y="99605"/>
                  </a:lnTo>
                  <a:lnTo>
                    <a:pt x="156763" y="108518"/>
                  </a:lnTo>
                  <a:lnTo>
                    <a:pt x="158322" y="116799"/>
                  </a:lnTo>
                  <a:lnTo>
                    <a:pt x="157020" y="124659"/>
                  </a:lnTo>
                  <a:lnTo>
                    <a:pt x="153813" y="132239"/>
                  </a:lnTo>
                  <a:lnTo>
                    <a:pt x="140892" y="143781"/>
                  </a:lnTo>
                  <a:lnTo>
                    <a:pt x="122280" y="151640"/>
                  </a:lnTo>
                  <a:lnTo>
                    <a:pt x="72205" y="156685"/>
                  </a:lnTo>
                  <a:lnTo>
                    <a:pt x="34262" y="15755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38777" y="1379233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42114"/>
                  </a:moveTo>
                  <a:lnTo>
                    <a:pt x="404637" y="42114"/>
                  </a:lnTo>
                  <a:lnTo>
                    <a:pt x="350463" y="42114"/>
                  </a:lnTo>
                  <a:lnTo>
                    <a:pt x="291583" y="38994"/>
                  </a:lnTo>
                  <a:lnTo>
                    <a:pt x="241203" y="30661"/>
                  </a:lnTo>
                  <a:lnTo>
                    <a:pt x="189231" y="20783"/>
                  </a:lnTo>
                  <a:lnTo>
                    <a:pt x="133668" y="13567"/>
                  </a:lnTo>
                  <a:lnTo>
                    <a:pt x="72750" y="11429"/>
                  </a:lnTo>
                  <a:lnTo>
                    <a:pt x="25845" y="76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263212" y="147398"/>
            <a:ext cx="1589804" cy="392644"/>
            <a:chOff x="263212" y="147398"/>
            <a:chExt cx="1589804" cy="392644"/>
          </a:xfrm>
        </p:grpSpPr>
        <p:sp>
          <p:nvSpPr>
            <p:cNvPr id="2" name="Freeform 1"/>
            <p:cNvSpPr/>
            <p:nvPr/>
          </p:nvSpPr>
          <p:spPr>
            <a:xfrm>
              <a:off x="400082" y="27374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18669" y="161336"/>
                  </a:lnTo>
                  <a:lnTo>
                    <a:pt x="20586" y="22320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160606"/>
              <a:ext cx="330182" cy="379436"/>
            </a:xfrm>
            <a:custGeom>
              <a:avLst/>
              <a:gdLst/>
              <a:ahLst/>
              <a:cxnLst/>
              <a:rect l="0" t="0" r="0" b="0"/>
              <a:pathLst>
                <a:path w="330182" h="379436">
                  <a:moveTo>
                    <a:pt x="0" y="92077"/>
                  </a:moveTo>
                  <a:lnTo>
                    <a:pt x="9575" y="68031"/>
                  </a:lnTo>
                  <a:lnTo>
                    <a:pt x="39403" y="32484"/>
                  </a:lnTo>
                  <a:lnTo>
                    <a:pt x="65487" y="16968"/>
                  </a:lnTo>
                  <a:lnTo>
                    <a:pt x="106912" y="2415"/>
                  </a:lnTo>
                  <a:lnTo>
                    <a:pt x="144242" y="0"/>
                  </a:lnTo>
                  <a:lnTo>
                    <a:pt x="178049" y="7343"/>
                  </a:lnTo>
                  <a:lnTo>
                    <a:pt x="217794" y="30193"/>
                  </a:lnTo>
                  <a:lnTo>
                    <a:pt x="225915" y="36783"/>
                  </a:lnTo>
                  <a:lnTo>
                    <a:pt x="234937" y="56584"/>
                  </a:lnTo>
                  <a:lnTo>
                    <a:pt x="237778" y="79812"/>
                  </a:lnTo>
                  <a:lnTo>
                    <a:pt x="235140" y="101834"/>
                  </a:lnTo>
                  <a:lnTo>
                    <a:pt x="226949" y="120200"/>
                  </a:lnTo>
                  <a:lnTo>
                    <a:pt x="202627" y="151055"/>
                  </a:lnTo>
                  <a:lnTo>
                    <a:pt x="173906" y="168935"/>
                  </a:lnTo>
                  <a:lnTo>
                    <a:pt x="175599" y="169052"/>
                  </a:lnTo>
                  <a:lnTo>
                    <a:pt x="209121" y="166424"/>
                  </a:lnTo>
                  <a:lnTo>
                    <a:pt x="241726" y="171558"/>
                  </a:lnTo>
                  <a:lnTo>
                    <a:pt x="296224" y="205197"/>
                  </a:lnTo>
                  <a:lnTo>
                    <a:pt x="310249" y="225021"/>
                  </a:lnTo>
                  <a:lnTo>
                    <a:pt x="328786" y="270286"/>
                  </a:lnTo>
                  <a:lnTo>
                    <a:pt x="330181" y="291774"/>
                  </a:lnTo>
                  <a:lnTo>
                    <a:pt x="321544" y="334165"/>
                  </a:lnTo>
                  <a:lnTo>
                    <a:pt x="309025" y="352140"/>
                  </a:lnTo>
                  <a:lnTo>
                    <a:pt x="300773" y="360209"/>
                  </a:lnTo>
                  <a:lnTo>
                    <a:pt x="261213" y="377155"/>
                  </a:lnTo>
                  <a:lnTo>
                    <a:pt x="235418" y="379435"/>
                  </a:lnTo>
                  <a:lnTo>
                    <a:pt x="179484" y="368348"/>
                  </a:lnTo>
                  <a:lnTo>
                    <a:pt x="126408" y="351651"/>
                  </a:lnTo>
                  <a:lnTo>
                    <a:pt x="71614" y="337335"/>
                  </a:lnTo>
                  <a:lnTo>
                    <a:pt x="52642" y="334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37046" y="329450"/>
              <a:ext cx="131535" cy="189728"/>
            </a:xfrm>
            <a:custGeom>
              <a:avLst/>
              <a:gdLst/>
              <a:ahLst/>
              <a:cxnLst/>
              <a:rect l="0" t="0" r="0" b="0"/>
              <a:pathLst>
                <a:path w="131535" h="189728">
                  <a:moveTo>
                    <a:pt x="15720" y="70632"/>
                  </a:moveTo>
                  <a:lnTo>
                    <a:pt x="32488" y="76222"/>
                  </a:lnTo>
                  <a:lnTo>
                    <a:pt x="50079" y="75846"/>
                  </a:lnTo>
                  <a:lnTo>
                    <a:pt x="89968" y="66073"/>
                  </a:lnTo>
                  <a:lnTo>
                    <a:pt x="115578" y="50694"/>
                  </a:lnTo>
                  <a:lnTo>
                    <a:pt x="119727" y="43302"/>
                  </a:lnTo>
                  <a:lnTo>
                    <a:pt x="121217" y="25730"/>
                  </a:lnTo>
                  <a:lnTo>
                    <a:pt x="117637" y="18471"/>
                  </a:lnTo>
                  <a:lnTo>
                    <a:pt x="104300" y="7285"/>
                  </a:lnTo>
                  <a:lnTo>
                    <a:pt x="71472" y="0"/>
                  </a:lnTo>
                  <a:lnTo>
                    <a:pt x="51807" y="4535"/>
                  </a:lnTo>
                  <a:lnTo>
                    <a:pt x="20119" y="26511"/>
                  </a:lnTo>
                  <a:lnTo>
                    <a:pt x="11826" y="45953"/>
                  </a:lnTo>
                  <a:lnTo>
                    <a:pt x="0" y="101741"/>
                  </a:lnTo>
                  <a:lnTo>
                    <a:pt x="2104" y="123063"/>
                  </a:lnTo>
                  <a:lnTo>
                    <a:pt x="10059" y="141118"/>
                  </a:lnTo>
                  <a:lnTo>
                    <a:pt x="34229" y="171773"/>
                  </a:lnTo>
                  <a:lnTo>
                    <a:pt x="60199" y="187688"/>
                  </a:lnTo>
                  <a:lnTo>
                    <a:pt x="79942" y="189727"/>
                  </a:lnTo>
                  <a:lnTo>
                    <a:pt x="131534" y="186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2261" y="376513"/>
              <a:ext cx="239004" cy="148509"/>
            </a:xfrm>
            <a:custGeom>
              <a:avLst/>
              <a:gdLst/>
              <a:ahLst/>
              <a:cxnLst/>
              <a:rect l="0" t="0" r="0" b="0"/>
              <a:pathLst>
                <a:path w="239004" h="148509">
                  <a:moveTo>
                    <a:pt x="133718" y="97269"/>
                  </a:moveTo>
                  <a:lnTo>
                    <a:pt x="115759" y="43394"/>
                  </a:lnTo>
                  <a:lnTo>
                    <a:pt x="108969" y="23022"/>
                  </a:lnTo>
                  <a:lnTo>
                    <a:pt x="95812" y="8508"/>
                  </a:lnTo>
                  <a:lnTo>
                    <a:pt x="87390" y="3000"/>
                  </a:lnTo>
                  <a:lnTo>
                    <a:pt x="65555" y="0"/>
                  </a:lnTo>
                  <a:lnTo>
                    <a:pt x="42592" y="3735"/>
                  </a:lnTo>
                  <a:lnTo>
                    <a:pt x="24587" y="13194"/>
                  </a:lnTo>
                  <a:lnTo>
                    <a:pt x="11906" y="28317"/>
                  </a:lnTo>
                  <a:lnTo>
                    <a:pt x="3540" y="47906"/>
                  </a:lnTo>
                  <a:lnTo>
                    <a:pt x="0" y="84073"/>
                  </a:lnTo>
                  <a:lnTo>
                    <a:pt x="7010" y="117535"/>
                  </a:lnTo>
                  <a:lnTo>
                    <a:pt x="17352" y="139032"/>
                  </a:lnTo>
                  <a:lnTo>
                    <a:pt x="25725" y="144998"/>
                  </a:lnTo>
                  <a:lnTo>
                    <a:pt x="47506" y="148508"/>
                  </a:lnTo>
                  <a:lnTo>
                    <a:pt x="57526" y="145466"/>
                  </a:lnTo>
                  <a:lnTo>
                    <a:pt x="74898" y="132728"/>
                  </a:lnTo>
                  <a:lnTo>
                    <a:pt x="92243" y="105826"/>
                  </a:lnTo>
                  <a:lnTo>
                    <a:pt x="104791" y="75628"/>
                  </a:lnTo>
                  <a:lnTo>
                    <a:pt x="108584" y="72313"/>
                  </a:lnTo>
                  <a:lnTo>
                    <a:pt x="112283" y="73613"/>
                  </a:lnTo>
                  <a:lnTo>
                    <a:pt x="148257" y="108494"/>
                  </a:lnTo>
                  <a:lnTo>
                    <a:pt x="187153" y="130422"/>
                  </a:lnTo>
                  <a:lnTo>
                    <a:pt x="197417" y="131069"/>
                  </a:lnTo>
                  <a:lnTo>
                    <a:pt x="239003" y="118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6203" y="147398"/>
              <a:ext cx="47704" cy="326385"/>
            </a:xfrm>
            <a:custGeom>
              <a:avLst/>
              <a:gdLst/>
              <a:ahLst/>
              <a:cxnLst/>
              <a:rect l="0" t="0" r="0" b="0"/>
              <a:pathLst>
                <a:path w="47704" h="32638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4169"/>
                  </a:lnTo>
                  <a:lnTo>
                    <a:pt x="13787" y="156079"/>
                  </a:lnTo>
                  <a:lnTo>
                    <a:pt x="21247" y="213715"/>
                  </a:lnTo>
                  <a:lnTo>
                    <a:pt x="33985" y="268990"/>
                  </a:lnTo>
                  <a:lnTo>
                    <a:pt x="4770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47564" y="294797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0"/>
                  </a:lnTo>
                  <a:lnTo>
                    <a:pt x="67364" y="1170"/>
                  </a:lnTo>
                  <a:lnTo>
                    <a:pt x="2500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8134" y="326383"/>
              <a:ext cx="105286" cy="140457"/>
            </a:xfrm>
            <a:custGeom>
              <a:avLst/>
              <a:gdLst/>
              <a:ahLst/>
              <a:cxnLst/>
              <a:rect l="0" t="0" r="0" b="0"/>
              <a:pathLst>
                <a:path w="105286" h="140457">
                  <a:moveTo>
                    <a:pt x="0" y="52642"/>
                  </a:moveTo>
                  <a:lnTo>
                    <a:pt x="3120" y="95334"/>
                  </a:lnTo>
                  <a:lnTo>
                    <a:pt x="14573" y="126513"/>
                  </a:lnTo>
                  <a:lnTo>
                    <a:pt x="21685" y="140456"/>
                  </a:lnTo>
                  <a:lnTo>
                    <a:pt x="17047" y="134954"/>
                  </a:lnTo>
                  <a:lnTo>
                    <a:pt x="6871" y="112126"/>
                  </a:lnTo>
                  <a:lnTo>
                    <a:pt x="6173" y="93118"/>
                  </a:lnTo>
                  <a:lnTo>
                    <a:pt x="9669" y="46730"/>
                  </a:lnTo>
                  <a:lnTo>
                    <a:pt x="13465" y="37002"/>
                  </a:lnTo>
                  <a:lnTo>
                    <a:pt x="27041" y="23074"/>
                  </a:lnTo>
                  <a:lnTo>
                    <a:pt x="54416" y="865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37119" y="37902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37119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38431" y="344667"/>
              <a:ext cx="109259" cy="147089"/>
            </a:xfrm>
            <a:custGeom>
              <a:avLst/>
              <a:gdLst/>
              <a:ahLst/>
              <a:cxnLst/>
              <a:rect l="0" t="0" r="0" b="0"/>
              <a:pathLst>
                <a:path w="109259" h="147089">
                  <a:moveTo>
                    <a:pt x="88201" y="13301"/>
                  </a:moveTo>
                  <a:lnTo>
                    <a:pt x="77022" y="2123"/>
                  </a:lnTo>
                  <a:lnTo>
                    <a:pt x="70220" y="0"/>
                  </a:lnTo>
                  <a:lnTo>
                    <a:pt x="53303" y="761"/>
                  </a:lnTo>
                  <a:lnTo>
                    <a:pt x="37206" y="8118"/>
                  </a:lnTo>
                  <a:lnTo>
                    <a:pt x="29637" y="13355"/>
                  </a:lnTo>
                  <a:lnTo>
                    <a:pt x="18109" y="28533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4547" y="107072"/>
                  </a:lnTo>
                  <a:lnTo>
                    <a:pt x="14366" y="123607"/>
                  </a:lnTo>
                  <a:lnTo>
                    <a:pt x="29649" y="135636"/>
                  </a:lnTo>
                  <a:lnTo>
                    <a:pt x="49310" y="143711"/>
                  </a:lnTo>
                  <a:lnTo>
                    <a:pt x="83176" y="147088"/>
                  </a:lnTo>
                  <a:lnTo>
                    <a:pt x="109258" y="139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14920" y="322250"/>
              <a:ext cx="238096" cy="182012"/>
            </a:xfrm>
            <a:custGeom>
              <a:avLst/>
              <a:gdLst/>
              <a:ahLst/>
              <a:cxnLst/>
              <a:rect l="0" t="0" r="0" b="0"/>
              <a:pathLst>
                <a:path w="238096" h="182012">
                  <a:moveTo>
                    <a:pt x="16997" y="109418"/>
                  </a:moveTo>
                  <a:lnTo>
                    <a:pt x="70872" y="84224"/>
                  </a:lnTo>
                  <a:lnTo>
                    <a:pt x="91244" y="75604"/>
                  </a:lnTo>
                  <a:lnTo>
                    <a:pt x="105757" y="61634"/>
                  </a:lnTo>
                  <a:lnTo>
                    <a:pt x="111265" y="52996"/>
                  </a:lnTo>
                  <a:lnTo>
                    <a:pt x="114266" y="30919"/>
                  </a:lnTo>
                  <a:lnTo>
                    <a:pt x="113428" y="18481"/>
                  </a:lnTo>
                  <a:lnTo>
                    <a:pt x="108191" y="10189"/>
                  </a:lnTo>
                  <a:lnTo>
                    <a:pt x="100019" y="4661"/>
                  </a:lnTo>
                  <a:lnTo>
                    <a:pt x="89893" y="975"/>
                  </a:lnTo>
                  <a:lnTo>
                    <a:pt x="69282" y="0"/>
                  </a:lnTo>
                  <a:lnTo>
                    <a:pt x="49593" y="4636"/>
                  </a:lnTo>
                  <a:lnTo>
                    <a:pt x="17890" y="26676"/>
                  </a:lnTo>
                  <a:lnTo>
                    <a:pt x="10573" y="33199"/>
                  </a:lnTo>
                  <a:lnTo>
                    <a:pt x="2443" y="52926"/>
                  </a:lnTo>
                  <a:lnTo>
                    <a:pt x="0" y="77292"/>
                  </a:lnTo>
                  <a:lnTo>
                    <a:pt x="6371" y="116147"/>
                  </a:lnTo>
                  <a:lnTo>
                    <a:pt x="16564" y="139315"/>
                  </a:lnTo>
                  <a:lnTo>
                    <a:pt x="32012" y="155071"/>
                  </a:lnTo>
                  <a:lnTo>
                    <a:pt x="70525" y="174718"/>
                  </a:lnTo>
                  <a:lnTo>
                    <a:pt x="133851" y="182011"/>
                  </a:lnTo>
                  <a:lnTo>
                    <a:pt x="189168" y="177310"/>
                  </a:lnTo>
                  <a:lnTo>
                    <a:pt x="238095" y="17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173333" y="107162"/>
            <a:ext cx="7586585" cy="516234"/>
            <a:chOff x="2173333" y="107162"/>
            <a:chExt cx="7586585" cy="516234"/>
          </a:xfrm>
        </p:grpSpPr>
        <p:sp>
          <p:nvSpPr>
            <p:cNvPr id="14" name="Freeform 13"/>
            <p:cNvSpPr/>
            <p:nvPr/>
          </p:nvSpPr>
          <p:spPr>
            <a:xfrm>
              <a:off x="2173333" y="284269"/>
              <a:ext cx="262654" cy="174699"/>
            </a:xfrm>
            <a:custGeom>
              <a:avLst/>
              <a:gdLst/>
              <a:ahLst/>
              <a:cxnLst/>
              <a:rect l="0" t="0" r="0" b="0"/>
              <a:pathLst>
                <a:path w="262654" h="174699">
                  <a:moveTo>
                    <a:pt x="6066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2590" y="84342"/>
                  </a:lnTo>
                  <a:lnTo>
                    <a:pt x="16214" y="115847"/>
                  </a:lnTo>
                  <a:lnTo>
                    <a:pt x="35069" y="141820"/>
                  </a:lnTo>
                  <a:lnTo>
                    <a:pt x="42948" y="146019"/>
                  </a:lnTo>
                  <a:lnTo>
                    <a:pt x="61062" y="147566"/>
                  </a:lnTo>
                  <a:lnTo>
                    <a:pt x="77692" y="141234"/>
                  </a:lnTo>
                  <a:lnTo>
                    <a:pt x="85402" y="136270"/>
                  </a:lnTo>
                  <a:lnTo>
                    <a:pt x="97088" y="121396"/>
                  </a:lnTo>
                  <a:lnTo>
                    <a:pt x="114122" y="83251"/>
                  </a:lnTo>
                  <a:lnTo>
                    <a:pt x="117878" y="81237"/>
                  </a:lnTo>
                  <a:lnTo>
                    <a:pt x="121551" y="84574"/>
                  </a:lnTo>
                  <a:lnTo>
                    <a:pt x="152015" y="142446"/>
                  </a:lnTo>
                  <a:lnTo>
                    <a:pt x="171623" y="164519"/>
                  </a:lnTo>
                  <a:lnTo>
                    <a:pt x="191560" y="172555"/>
                  </a:lnTo>
                  <a:lnTo>
                    <a:pt x="203428" y="174698"/>
                  </a:lnTo>
                  <a:lnTo>
                    <a:pt x="222854" y="170840"/>
                  </a:lnTo>
                  <a:lnTo>
                    <a:pt x="231310" y="166536"/>
                  </a:lnTo>
                  <a:lnTo>
                    <a:pt x="243824" y="152395"/>
                  </a:lnTo>
                  <a:lnTo>
                    <a:pt x="261391" y="114721"/>
                  </a:lnTo>
                  <a:lnTo>
                    <a:pt x="262653" y="94271"/>
                  </a:lnTo>
                  <a:lnTo>
                    <a:pt x="252028" y="35984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4725" y="248939"/>
              <a:ext cx="94757" cy="186348"/>
            </a:xfrm>
            <a:custGeom>
              <a:avLst/>
              <a:gdLst/>
              <a:ahLst/>
              <a:cxnLst/>
              <a:rect l="0" t="0" r="0" b="0"/>
              <a:pathLst>
                <a:path w="94757" h="186348">
                  <a:moveTo>
                    <a:pt x="0" y="77444"/>
                  </a:moveTo>
                  <a:lnTo>
                    <a:pt x="17958" y="131319"/>
                  </a:lnTo>
                  <a:lnTo>
                    <a:pt x="36301" y="186347"/>
                  </a:lnTo>
                  <a:lnTo>
                    <a:pt x="20511" y="127525"/>
                  </a:lnTo>
                  <a:lnTo>
                    <a:pt x="12500" y="73429"/>
                  </a:lnTo>
                  <a:lnTo>
                    <a:pt x="17644" y="48753"/>
                  </a:lnTo>
                  <a:lnTo>
                    <a:pt x="22291" y="37260"/>
                  </a:lnTo>
                  <a:lnTo>
                    <a:pt x="36813" y="21370"/>
                  </a:lnTo>
                  <a:lnTo>
                    <a:pt x="74732" y="1637"/>
                  </a:lnTo>
                  <a:lnTo>
                    <a:pt x="81407" y="0"/>
                  </a:lnTo>
                  <a:lnTo>
                    <a:pt x="85857" y="78"/>
                  </a:lnTo>
                  <a:lnTo>
                    <a:pt x="94756" y="3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0421" y="305326"/>
              <a:ext cx="130690" cy="147575"/>
            </a:xfrm>
            <a:custGeom>
              <a:avLst/>
              <a:gdLst/>
              <a:ahLst/>
              <a:cxnLst/>
              <a:rect l="0" t="0" r="0" b="0"/>
              <a:pathLst>
                <a:path w="130690" h="147575">
                  <a:moveTo>
                    <a:pt x="95402" y="10528"/>
                  </a:moveTo>
                  <a:lnTo>
                    <a:pt x="78635" y="4939"/>
                  </a:lnTo>
                  <a:lnTo>
                    <a:pt x="61044" y="5315"/>
                  </a:lnTo>
                  <a:lnTo>
                    <a:pt x="51440" y="7053"/>
                  </a:lnTo>
                  <a:lnTo>
                    <a:pt x="34529" y="18342"/>
                  </a:lnTo>
                  <a:lnTo>
                    <a:pt x="4609" y="54186"/>
                  </a:lnTo>
                  <a:lnTo>
                    <a:pt x="949" y="64200"/>
                  </a:lnTo>
                  <a:lnTo>
                    <a:pt x="0" y="84685"/>
                  </a:lnTo>
                  <a:lnTo>
                    <a:pt x="6044" y="115949"/>
                  </a:lnTo>
                  <a:lnTo>
                    <a:pt x="18253" y="133811"/>
                  </a:lnTo>
                  <a:lnTo>
                    <a:pt x="26422" y="141850"/>
                  </a:lnTo>
                  <a:lnTo>
                    <a:pt x="36547" y="146039"/>
                  </a:lnTo>
                  <a:lnTo>
                    <a:pt x="60276" y="147574"/>
                  </a:lnTo>
                  <a:lnTo>
                    <a:pt x="94353" y="136273"/>
                  </a:lnTo>
                  <a:lnTo>
                    <a:pt x="109754" y="121397"/>
                  </a:lnTo>
                  <a:lnTo>
                    <a:pt x="129173" y="83251"/>
                  </a:lnTo>
                  <a:lnTo>
                    <a:pt x="130689" y="62737"/>
                  </a:lnTo>
                  <a:lnTo>
                    <a:pt x="126293" y="43091"/>
                  </a:lnTo>
                  <a:lnTo>
                    <a:pt x="116541" y="26560"/>
                  </a:lnTo>
                  <a:lnTo>
                    <a:pt x="848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50204" y="168455"/>
              <a:ext cx="45133" cy="273742"/>
            </a:xfrm>
            <a:custGeom>
              <a:avLst/>
              <a:gdLst/>
              <a:ahLst/>
              <a:cxnLst/>
              <a:rect l="0" t="0" r="0" b="0"/>
              <a:pathLst>
                <a:path w="45133" h="273742">
                  <a:moveTo>
                    <a:pt x="13547" y="0"/>
                  </a:moveTo>
                  <a:lnTo>
                    <a:pt x="2368" y="22357"/>
                  </a:lnTo>
                  <a:lnTo>
                    <a:pt x="0" y="45812"/>
                  </a:lnTo>
                  <a:lnTo>
                    <a:pt x="8011" y="104586"/>
                  </a:lnTo>
                  <a:lnTo>
                    <a:pt x="13623" y="164116"/>
                  </a:lnTo>
                  <a:lnTo>
                    <a:pt x="24784" y="217815"/>
                  </a:lnTo>
                  <a:lnTo>
                    <a:pt x="4513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90051" y="24215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40" y="5589"/>
                  </a:lnTo>
                  <a:lnTo>
                    <a:pt x="50123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58507" y="278138"/>
              <a:ext cx="178986" cy="149533"/>
            </a:xfrm>
            <a:custGeom>
              <a:avLst/>
              <a:gdLst/>
              <a:ahLst/>
              <a:cxnLst/>
              <a:rect l="0" t="0" r="0" b="0"/>
              <a:pathLst>
                <a:path w="178986" h="149533">
                  <a:moveTo>
                    <a:pt x="0" y="79830"/>
                  </a:moveTo>
                  <a:lnTo>
                    <a:pt x="37478" y="71497"/>
                  </a:lnTo>
                  <a:lnTo>
                    <a:pt x="95316" y="61186"/>
                  </a:lnTo>
                  <a:lnTo>
                    <a:pt x="121132" y="54776"/>
                  </a:lnTo>
                  <a:lnTo>
                    <a:pt x="131057" y="49090"/>
                  </a:lnTo>
                  <a:lnTo>
                    <a:pt x="145206" y="33413"/>
                  </a:lnTo>
                  <a:lnTo>
                    <a:pt x="147107" y="25488"/>
                  </a:lnTo>
                  <a:lnTo>
                    <a:pt x="146034" y="17866"/>
                  </a:lnTo>
                  <a:lnTo>
                    <a:pt x="142980" y="10445"/>
                  </a:lnTo>
                  <a:lnTo>
                    <a:pt x="135094" y="5497"/>
                  </a:lnTo>
                  <a:lnTo>
                    <a:pt x="110735" y="0"/>
                  </a:lnTo>
                  <a:lnTo>
                    <a:pt x="75314" y="2495"/>
                  </a:lnTo>
                  <a:lnTo>
                    <a:pt x="42593" y="10643"/>
                  </a:lnTo>
                  <a:lnTo>
                    <a:pt x="34245" y="16158"/>
                  </a:lnTo>
                  <a:lnTo>
                    <a:pt x="21849" y="31644"/>
                  </a:lnTo>
                  <a:lnTo>
                    <a:pt x="13883" y="65683"/>
                  </a:lnTo>
                  <a:lnTo>
                    <a:pt x="18259" y="85631"/>
                  </a:lnTo>
                  <a:lnTo>
                    <a:pt x="40132" y="117501"/>
                  </a:lnTo>
                  <a:lnTo>
                    <a:pt x="60114" y="139215"/>
                  </a:lnTo>
                  <a:lnTo>
                    <a:pt x="80140" y="147168"/>
                  </a:lnTo>
                  <a:lnTo>
                    <a:pt x="103468" y="149532"/>
                  </a:lnTo>
                  <a:lnTo>
                    <a:pt x="147041" y="144638"/>
                  </a:lnTo>
                  <a:lnTo>
                    <a:pt x="178985" y="143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87130" y="266243"/>
              <a:ext cx="150446" cy="171892"/>
            </a:xfrm>
            <a:custGeom>
              <a:avLst/>
              <a:gdLst/>
              <a:ahLst/>
              <a:cxnLst/>
              <a:rect l="0" t="0" r="0" b="0"/>
              <a:pathLst>
                <a:path w="150446" h="171892">
                  <a:moveTo>
                    <a:pt x="13574" y="70668"/>
                  </a:moveTo>
                  <a:lnTo>
                    <a:pt x="51052" y="79002"/>
                  </a:lnTo>
                  <a:lnTo>
                    <a:pt x="102476" y="80763"/>
                  </a:lnTo>
                  <a:lnTo>
                    <a:pt x="126786" y="74765"/>
                  </a:lnTo>
                  <a:lnTo>
                    <a:pt x="138181" y="69890"/>
                  </a:lnTo>
                  <a:lnTo>
                    <a:pt x="144609" y="63130"/>
                  </a:lnTo>
                  <a:lnTo>
                    <a:pt x="147724" y="55115"/>
                  </a:lnTo>
                  <a:lnTo>
                    <a:pt x="148631" y="46261"/>
                  </a:lnTo>
                  <a:lnTo>
                    <a:pt x="143400" y="30185"/>
                  </a:lnTo>
                  <a:lnTo>
                    <a:pt x="138729" y="22622"/>
                  </a:lnTo>
                  <a:lnTo>
                    <a:pt x="124181" y="11100"/>
                  </a:lnTo>
                  <a:lnTo>
                    <a:pt x="104847" y="3249"/>
                  </a:lnTo>
                  <a:lnTo>
                    <a:pt x="68824" y="0"/>
                  </a:lnTo>
                  <a:lnTo>
                    <a:pt x="46318" y="3385"/>
                  </a:lnTo>
                  <a:lnTo>
                    <a:pt x="27737" y="15028"/>
                  </a:lnTo>
                  <a:lnTo>
                    <a:pt x="12850" y="31902"/>
                  </a:lnTo>
                  <a:lnTo>
                    <a:pt x="2334" y="51099"/>
                  </a:lnTo>
                  <a:lnTo>
                    <a:pt x="0" y="71330"/>
                  </a:lnTo>
                  <a:lnTo>
                    <a:pt x="8033" y="112913"/>
                  </a:lnTo>
                  <a:lnTo>
                    <a:pt x="20470" y="130778"/>
                  </a:lnTo>
                  <a:lnTo>
                    <a:pt x="57050" y="161311"/>
                  </a:lnTo>
                  <a:lnTo>
                    <a:pt x="80470" y="169446"/>
                  </a:lnTo>
                  <a:lnTo>
                    <a:pt x="105307" y="171891"/>
                  </a:lnTo>
                  <a:lnTo>
                    <a:pt x="150445" y="165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3283" y="292477"/>
              <a:ext cx="196977" cy="140281"/>
            </a:xfrm>
            <a:custGeom>
              <a:avLst/>
              <a:gdLst/>
              <a:ahLst/>
              <a:cxnLst/>
              <a:rect l="0" t="0" r="0" b="0"/>
              <a:pathLst>
                <a:path w="196977" h="140281">
                  <a:moveTo>
                    <a:pt x="102219" y="107605"/>
                  </a:moveTo>
                  <a:lnTo>
                    <a:pt x="107808" y="90838"/>
                  </a:lnTo>
                  <a:lnTo>
                    <a:pt x="105695" y="58054"/>
                  </a:lnTo>
                  <a:lnTo>
                    <a:pt x="97660" y="24293"/>
                  </a:lnTo>
                  <a:lnTo>
                    <a:pt x="92161" y="15799"/>
                  </a:lnTo>
                  <a:lnTo>
                    <a:pt x="76692" y="3242"/>
                  </a:lnTo>
                  <a:lnTo>
                    <a:pt x="58118" y="0"/>
                  </a:lnTo>
                  <a:lnTo>
                    <a:pt x="48252" y="774"/>
                  </a:lnTo>
                  <a:lnTo>
                    <a:pt x="31051" y="7872"/>
                  </a:lnTo>
                  <a:lnTo>
                    <a:pt x="23188" y="13041"/>
                  </a:lnTo>
                  <a:lnTo>
                    <a:pt x="11332" y="28142"/>
                  </a:lnTo>
                  <a:lnTo>
                    <a:pt x="3333" y="47722"/>
                  </a:lnTo>
                  <a:lnTo>
                    <a:pt x="0" y="85053"/>
                  </a:lnTo>
                  <a:lnTo>
                    <a:pt x="3366" y="112010"/>
                  </a:lnTo>
                  <a:lnTo>
                    <a:pt x="8241" y="122240"/>
                  </a:lnTo>
                  <a:lnTo>
                    <a:pt x="23016" y="136726"/>
                  </a:lnTo>
                  <a:lnTo>
                    <a:pt x="31870" y="139888"/>
                  </a:lnTo>
                  <a:lnTo>
                    <a:pt x="51065" y="140280"/>
                  </a:lnTo>
                  <a:lnTo>
                    <a:pt x="68176" y="133436"/>
                  </a:lnTo>
                  <a:lnTo>
                    <a:pt x="76014" y="128335"/>
                  </a:lnTo>
                  <a:lnTo>
                    <a:pt x="87843" y="113309"/>
                  </a:lnTo>
                  <a:lnTo>
                    <a:pt x="104969" y="75067"/>
                  </a:lnTo>
                  <a:lnTo>
                    <a:pt x="108732" y="71875"/>
                  </a:lnTo>
                  <a:lnTo>
                    <a:pt x="112410" y="73257"/>
                  </a:lnTo>
                  <a:lnTo>
                    <a:pt x="119617" y="84150"/>
                  </a:lnTo>
                  <a:lnTo>
                    <a:pt x="136895" y="116620"/>
                  </a:lnTo>
                  <a:lnTo>
                    <a:pt x="142884" y="124144"/>
                  </a:lnTo>
                  <a:lnTo>
                    <a:pt x="162016" y="132503"/>
                  </a:lnTo>
                  <a:lnTo>
                    <a:pt x="196976" y="139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97007" y="280356"/>
              <a:ext cx="151180" cy="155003"/>
            </a:xfrm>
            <a:custGeom>
              <a:avLst/>
              <a:gdLst/>
              <a:ahLst/>
              <a:cxnLst/>
              <a:rect l="0" t="0" r="0" b="0"/>
              <a:pathLst>
                <a:path w="151180" h="155003">
                  <a:moveTo>
                    <a:pt x="98537" y="24970"/>
                  </a:moveTo>
                  <a:lnTo>
                    <a:pt x="80556" y="9329"/>
                  </a:lnTo>
                  <a:lnTo>
                    <a:pt x="63639" y="1251"/>
                  </a:lnTo>
                  <a:lnTo>
                    <a:pt x="44422" y="0"/>
                  </a:lnTo>
                  <a:lnTo>
                    <a:pt x="34385" y="1304"/>
                  </a:lnTo>
                  <a:lnTo>
                    <a:pt x="26523" y="5683"/>
                  </a:lnTo>
                  <a:lnTo>
                    <a:pt x="14668" y="19908"/>
                  </a:lnTo>
                  <a:lnTo>
                    <a:pt x="1417" y="47647"/>
                  </a:lnTo>
                  <a:lnTo>
                    <a:pt x="0" y="70923"/>
                  </a:lnTo>
                  <a:lnTo>
                    <a:pt x="4440" y="95696"/>
                  </a:lnTo>
                  <a:lnTo>
                    <a:pt x="14212" y="118405"/>
                  </a:lnTo>
                  <a:lnTo>
                    <a:pt x="29474" y="133957"/>
                  </a:lnTo>
                  <a:lnTo>
                    <a:pt x="67867" y="153473"/>
                  </a:lnTo>
                  <a:lnTo>
                    <a:pt x="88415" y="155002"/>
                  </a:lnTo>
                  <a:lnTo>
                    <a:pt x="109246" y="150612"/>
                  </a:lnTo>
                  <a:lnTo>
                    <a:pt x="137195" y="136157"/>
                  </a:lnTo>
                  <a:lnTo>
                    <a:pt x="151179" y="119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69243" y="136870"/>
              <a:ext cx="178986" cy="294799"/>
            </a:xfrm>
            <a:custGeom>
              <a:avLst/>
              <a:gdLst/>
              <a:ahLst/>
              <a:cxnLst/>
              <a:rect l="0" t="0" r="0" b="0"/>
              <a:pathLst>
                <a:path w="178986" h="294799">
                  <a:moveTo>
                    <a:pt x="0" y="0"/>
                  </a:moveTo>
                  <a:lnTo>
                    <a:pt x="3120" y="42692"/>
                  </a:lnTo>
                  <a:lnTo>
                    <a:pt x="16788" y="104408"/>
                  </a:lnTo>
                  <a:lnTo>
                    <a:pt x="23333" y="166550"/>
                  </a:lnTo>
                  <a:lnTo>
                    <a:pt x="35545" y="224231"/>
                  </a:lnTo>
                  <a:lnTo>
                    <a:pt x="46883" y="272497"/>
                  </a:lnTo>
                  <a:lnTo>
                    <a:pt x="46463" y="272911"/>
                  </a:lnTo>
                  <a:lnTo>
                    <a:pt x="45013" y="269678"/>
                  </a:lnTo>
                  <a:lnTo>
                    <a:pt x="48562" y="248361"/>
                  </a:lnTo>
                  <a:lnTo>
                    <a:pt x="61412" y="210886"/>
                  </a:lnTo>
                  <a:lnTo>
                    <a:pt x="72528" y="194723"/>
                  </a:lnTo>
                  <a:lnTo>
                    <a:pt x="79937" y="190646"/>
                  </a:lnTo>
                  <a:lnTo>
                    <a:pt x="97529" y="189237"/>
                  </a:lnTo>
                  <a:lnTo>
                    <a:pt x="113926" y="195629"/>
                  </a:lnTo>
                  <a:lnTo>
                    <a:pt x="121574" y="200610"/>
                  </a:lnTo>
                  <a:lnTo>
                    <a:pt x="133192" y="215502"/>
                  </a:lnTo>
                  <a:lnTo>
                    <a:pt x="166811" y="278969"/>
                  </a:lnTo>
                  <a:lnTo>
                    <a:pt x="1789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3026" y="12634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8211" y="176886"/>
                  </a:lnTo>
                  <a:lnTo>
                    <a:pt x="20494" y="234722"/>
                  </a:lnTo>
                  <a:lnTo>
                    <a:pt x="29316" y="29070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27253" y="270538"/>
              <a:ext cx="168457" cy="185194"/>
            </a:xfrm>
            <a:custGeom>
              <a:avLst/>
              <a:gdLst/>
              <a:ahLst/>
              <a:cxnLst/>
              <a:rect l="0" t="0" r="0" b="0"/>
              <a:pathLst>
                <a:path w="168457" h="185194">
                  <a:moveTo>
                    <a:pt x="0" y="97959"/>
                  </a:moveTo>
                  <a:lnTo>
                    <a:pt x="58617" y="88894"/>
                  </a:lnTo>
                  <a:lnTo>
                    <a:pt x="111621" y="78144"/>
                  </a:lnTo>
                  <a:lnTo>
                    <a:pt x="135008" y="67315"/>
                  </a:lnTo>
                  <a:lnTo>
                    <a:pt x="141478" y="59982"/>
                  </a:lnTo>
                  <a:lnTo>
                    <a:pt x="144621" y="51584"/>
                  </a:lnTo>
                  <a:lnTo>
                    <a:pt x="145548" y="42476"/>
                  </a:lnTo>
                  <a:lnTo>
                    <a:pt x="140337" y="26117"/>
                  </a:lnTo>
                  <a:lnTo>
                    <a:pt x="135672" y="18479"/>
                  </a:lnTo>
                  <a:lnTo>
                    <a:pt x="121131" y="6872"/>
                  </a:lnTo>
                  <a:lnTo>
                    <a:pt x="112339" y="2139"/>
                  </a:lnTo>
                  <a:lnTo>
                    <a:pt x="90093" y="0"/>
                  </a:lnTo>
                  <a:lnTo>
                    <a:pt x="77610" y="1068"/>
                  </a:lnTo>
                  <a:lnTo>
                    <a:pt x="57500" y="11612"/>
                  </a:lnTo>
                  <a:lnTo>
                    <a:pt x="48862" y="19338"/>
                  </a:lnTo>
                  <a:lnTo>
                    <a:pt x="39264" y="43519"/>
                  </a:lnTo>
                  <a:lnTo>
                    <a:pt x="36168" y="72594"/>
                  </a:lnTo>
                  <a:lnTo>
                    <a:pt x="42172" y="114100"/>
                  </a:lnTo>
                  <a:lnTo>
                    <a:pt x="58250" y="147975"/>
                  </a:lnTo>
                  <a:lnTo>
                    <a:pt x="71123" y="165422"/>
                  </a:lnTo>
                  <a:lnTo>
                    <a:pt x="97113" y="182809"/>
                  </a:lnTo>
                  <a:lnTo>
                    <a:pt x="116861" y="185193"/>
                  </a:lnTo>
                  <a:lnTo>
                    <a:pt x="144590" y="179958"/>
                  </a:lnTo>
                  <a:lnTo>
                    <a:pt x="168456" y="171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12982" y="178984"/>
              <a:ext cx="19599" cy="252685"/>
            </a:xfrm>
            <a:custGeom>
              <a:avLst/>
              <a:gdLst/>
              <a:ahLst/>
              <a:cxnLst/>
              <a:rect l="0" t="0" r="0" b="0"/>
              <a:pathLst>
                <a:path w="19599" h="252685">
                  <a:moveTo>
                    <a:pt x="9070" y="0"/>
                  </a:moveTo>
                  <a:lnTo>
                    <a:pt x="4" y="58617"/>
                  </a:lnTo>
                  <a:lnTo>
                    <a:pt x="0" y="120026"/>
                  </a:lnTo>
                  <a:lnTo>
                    <a:pt x="6931" y="181550"/>
                  </a:lnTo>
                  <a:lnTo>
                    <a:pt x="11556" y="223028"/>
                  </a:lnTo>
                  <a:lnTo>
                    <a:pt x="1959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3" y="273740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10529"/>
                  </a:moveTo>
                  <a:lnTo>
                    <a:pt x="119844" y="3293"/>
                  </a:lnTo>
                  <a:lnTo>
                    <a:pt x="63621" y="651"/>
                  </a:lnTo>
                  <a:lnTo>
                    <a:pt x="27430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34080" y="221098"/>
              <a:ext cx="19600" cy="221099"/>
            </a:xfrm>
            <a:custGeom>
              <a:avLst/>
              <a:gdLst/>
              <a:ahLst/>
              <a:cxnLst/>
              <a:rect l="0" t="0" r="0" b="0"/>
              <a:pathLst>
                <a:path w="19600" h="221099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7644" y="173493"/>
                  </a:lnTo>
                  <a:lnTo>
                    <a:pt x="1959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48394" y="305326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37906" y="289992"/>
              <a:ext cx="115815" cy="138350"/>
            </a:xfrm>
            <a:custGeom>
              <a:avLst/>
              <a:gdLst/>
              <a:ahLst/>
              <a:cxnLst/>
              <a:rect l="0" t="0" r="0" b="0"/>
              <a:pathLst>
                <a:path w="115815" h="138350">
                  <a:moveTo>
                    <a:pt x="0" y="78505"/>
                  </a:moveTo>
                  <a:lnTo>
                    <a:pt x="42692" y="75385"/>
                  </a:lnTo>
                  <a:lnTo>
                    <a:pt x="84343" y="63851"/>
                  </a:lnTo>
                  <a:lnTo>
                    <a:pt x="92494" y="58207"/>
                  </a:lnTo>
                  <a:lnTo>
                    <a:pt x="104669" y="42577"/>
                  </a:lnTo>
                  <a:lnTo>
                    <a:pt x="107741" y="23933"/>
                  </a:lnTo>
                  <a:lnTo>
                    <a:pt x="106923" y="14047"/>
                  </a:lnTo>
                  <a:lnTo>
                    <a:pt x="101698" y="7457"/>
                  </a:lnTo>
                  <a:lnTo>
                    <a:pt x="83414" y="135"/>
                  </a:lnTo>
                  <a:lnTo>
                    <a:pt x="62809" y="0"/>
                  </a:lnTo>
                  <a:lnTo>
                    <a:pt x="43123" y="5009"/>
                  </a:lnTo>
                  <a:lnTo>
                    <a:pt x="26575" y="15035"/>
                  </a:lnTo>
                  <a:lnTo>
                    <a:pt x="21226" y="23323"/>
                  </a:lnTo>
                  <a:lnTo>
                    <a:pt x="15283" y="45011"/>
                  </a:lnTo>
                  <a:lnTo>
                    <a:pt x="17526" y="77939"/>
                  </a:lnTo>
                  <a:lnTo>
                    <a:pt x="25600" y="109923"/>
                  </a:lnTo>
                  <a:lnTo>
                    <a:pt x="31105" y="118168"/>
                  </a:lnTo>
                  <a:lnTo>
                    <a:pt x="46580" y="130448"/>
                  </a:lnTo>
                  <a:lnTo>
                    <a:pt x="80612" y="138349"/>
                  </a:lnTo>
                  <a:lnTo>
                    <a:pt x="97439" y="137078"/>
                  </a:lnTo>
                  <a:lnTo>
                    <a:pt x="115814" y="13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16890" y="273740"/>
              <a:ext cx="105287" cy="175047"/>
            </a:xfrm>
            <a:custGeom>
              <a:avLst/>
              <a:gdLst/>
              <a:ahLst/>
              <a:cxnLst/>
              <a:rect l="0" t="0" r="0" b="0"/>
              <a:pathLst>
                <a:path w="105287" h="175047">
                  <a:moveTo>
                    <a:pt x="0" y="84228"/>
                  </a:moveTo>
                  <a:lnTo>
                    <a:pt x="5590" y="146321"/>
                  </a:lnTo>
                  <a:lnTo>
                    <a:pt x="20244" y="173076"/>
                  </a:lnTo>
                  <a:lnTo>
                    <a:pt x="22855" y="175046"/>
                  </a:lnTo>
                  <a:lnTo>
                    <a:pt x="23425" y="172849"/>
                  </a:lnTo>
                  <a:lnTo>
                    <a:pt x="6542" y="114839"/>
                  </a:lnTo>
                  <a:lnTo>
                    <a:pt x="1939" y="78350"/>
                  </a:lnTo>
                  <a:lnTo>
                    <a:pt x="6164" y="43492"/>
                  </a:lnTo>
                  <a:lnTo>
                    <a:pt x="12298" y="34844"/>
                  </a:lnTo>
                  <a:lnTo>
                    <a:pt x="31592" y="22116"/>
                  </a:lnTo>
                  <a:lnTo>
                    <a:pt x="86323" y="3722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0538" y="294797"/>
              <a:ext cx="123501" cy="157978"/>
            </a:xfrm>
            <a:custGeom>
              <a:avLst/>
              <a:gdLst/>
              <a:ahLst/>
              <a:cxnLst/>
              <a:rect l="0" t="0" r="0" b="0"/>
              <a:pathLst>
                <a:path w="123501" h="157978">
                  <a:moveTo>
                    <a:pt x="56435" y="10529"/>
                  </a:moveTo>
                  <a:lnTo>
                    <a:pt x="34079" y="10529"/>
                  </a:lnTo>
                  <a:lnTo>
                    <a:pt x="26323" y="14038"/>
                  </a:lnTo>
                  <a:lnTo>
                    <a:pt x="14586" y="27297"/>
                  </a:lnTo>
                  <a:lnTo>
                    <a:pt x="1402" y="54492"/>
                  </a:lnTo>
                  <a:lnTo>
                    <a:pt x="0" y="77641"/>
                  </a:lnTo>
                  <a:lnTo>
                    <a:pt x="8633" y="125041"/>
                  </a:lnTo>
                  <a:lnTo>
                    <a:pt x="21152" y="143702"/>
                  </a:lnTo>
                  <a:lnTo>
                    <a:pt x="29404" y="151953"/>
                  </a:lnTo>
                  <a:lnTo>
                    <a:pt x="39584" y="156284"/>
                  </a:lnTo>
                  <a:lnTo>
                    <a:pt x="63374" y="157977"/>
                  </a:lnTo>
                  <a:lnTo>
                    <a:pt x="83306" y="151711"/>
                  </a:lnTo>
                  <a:lnTo>
                    <a:pt x="91896" y="146764"/>
                  </a:lnTo>
                  <a:lnTo>
                    <a:pt x="104562" y="131909"/>
                  </a:lnTo>
                  <a:lnTo>
                    <a:pt x="122224" y="93777"/>
                  </a:lnTo>
                  <a:lnTo>
                    <a:pt x="123500" y="73264"/>
                  </a:lnTo>
                  <a:lnTo>
                    <a:pt x="114786" y="31500"/>
                  </a:lnTo>
                  <a:lnTo>
                    <a:pt x="109374" y="23340"/>
                  </a:lnTo>
                  <a:lnTo>
                    <a:pt x="774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93983" y="107162"/>
              <a:ext cx="91448" cy="335035"/>
            </a:xfrm>
            <a:custGeom>
              <a:avLst/>
              <a:gdLst/>
              <a:ahLst/>
              <a:cxnLst/>
              <a:rect l="0" t="0" r="0" b="0"/>
              <a:pathLst>
                <a:path w="91448" h="335035">
                  <a:moveTo>
                    <a:pt x="70390" y="335034"/>
                  </a:moveTo>
                  <a:lnTo>
                    <a:pt x="67270" y="292343"/>
                  </a:lnTo>
                  <a:lnTo>
                    <a:pt x="52431" y="231796"/>
                  </a:lnTo>
                  <a:lnTo>
                    <a:pt x="35604" y="176818"/>
                  </a:lnTo>
                  <a:lnTo>
                    <a:pt x="11693" y="114115"/>
                  </a:lnTo>
                  <a:lnTo>
                    <a:pt x="0" y="60636"/>
                  </a:lnTo>
                  <a:lnTo>
                    <a:pt x="790" y="22104"/>
                  </a:lnTo>
                  <a:lnTo>
                    <a:pt x="2933" y="10601"/>
                  </a:lnTo>
                  <a:lnTo>
                    <a:pt x="7871" y="4102"/>
                  </a:lnTo>
                  <a:lnTo>
                    <a:pt x="14673" y="939"/>
                  </a:lnTo>
                  <a:lnTo>
                    <a:pt x="22716" y="0"/>
                  </a:lnTo>
                  <a:lnTo>
                    <a:pt x="41013" y="5196"/>
                  </a:lnTo>
                  <a:lnTo>
                    <a:pt x="67924" y="21275"/>
                  </a:lnTo>
                  <a:lnTo>
                    <a:pt x="91447" y="40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59088" y="28426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73122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69699" y="147398"/>
              <a:ext cx="263213" cy="292004"/>
            </a:xfrm>
            <a:custGeom>
              <a:avLst/>
              <a:gdLst/>
              <a:ahLst/>
              <a:cxnLst/>
              <a:rect l="0" t="0" r="0" b="0"/>
              <a:pathLst>
                <a:path w="263213" h="292004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9066" y="159757"/>
                  </a:lnTo>
                  <a:lnTo>
                    <a:pt x="10095" y="208643"/>
                  </a:lnTo>
                  <a:lnTo>
                    <a:pt x="10443" y="259799"/>
                  </a:lnTo>
                  <a:lnTo>
                    <a:pt x="16107" y="223047"/>
                  </a:lnTo>
                  <a:lnTo>
                    <a:pt x="30769" y="195680"/>
                  </a:lnTo>
                  <a:lnTo>
                    <a:pt x="39230" y="191285"/>
                  </a:lnTo>
                  <a:lnTo>
                    <a:pt x="61109" y="189521"/>
                  </a:lnTo>
                  <a:lnTo>
                    <a:pt x="69986" y="193028"/>
                  </a:lnTo>
                  <a:lnTo>
                    <a:pt x="82967" y="206283"/>
                  </a:lnTo>
                  <a:lnTo>
                    <a:pt x="108376" y="263761"/>
                  </a:lnTo>
                  <a:lnTo>
                    <a:pt x="113195" y="267088"/>
                  </a:lnTo>
                  <a:lnTo>
                    <a:pt x="118747" y="265796"/>
                  </a:lnTo>
                  <a:lnTo>
                    <a:pt x="170708" y="229733"/>
                  </a:lnTo>
                  <a:lnTo>
                    <a:pt x="218276" y="207663"/>
                  </a:lnTo>
                  <a:lnTo>
                    <a:pt x="226236" y="201613"/>
                  </a:lnTo>
                  <a:lnTo>
                    <a:pt x="230373" y="192901"/>
                  </a:lnTo>
                  <a:lnTo>
                    <a:pt x="231849" y="170742"/>
                  </a:lnTo>
                  <a:lnTo>
                    <a:pt x="225487" y="151535"/>
                  </a:lnTo>
                  <a:lnTo>
                    <a:pt x="220515" y="143137"/>
                  </a:lnTo>
                  <a:lnTo>
                    <a:pt x="205632" y="130687"/>
                  </a:lnTo>
                  <a:lnTo>
                    <a:pt x="196749" y="125729"/>
                  </a:lnTo>
                  <a:lnTo>
                    <a:pt x="174402" y="123340"/>
                  </a:lnTo>
                  <a:lnTo>
                    <a:pt x="161891" y="124341"/>
                  </a:lnTo>
                  <a:lnTo>
                    <a:pt x="141752" y="134812"/>
                  </a:lnTo>
                  <a:lnTo>
                    <a:pt x="133106" y="142517"/>
                  </a:lnTo>
                  <a:lnTo>
                    <a:pt x="123499" y="163557"/>
                  </a:lnTo>
                  <a:lnTo>
                    <a:pt x="117332" y="215192"/>
                  </a:lnTo>
                  <a:lnTo>
                    <a:pt x="122727" y="236411"/>
                  </a:lnTo>
                  <a:lnTo>
                    <a:pt x="145256" y="269097"/>
                  </a:lnTo>
                  <a:lnTo>
                    <a:pt x="170941" y="285363"/>
                  </a:lnTo>
                  <a:lnTo>
                    <a:pt x="206367" y="292003"/>
                  </a:lnTo>
                  <a:lnTo>
                    <a:pt x="226639" y="287317"/>
                  </a:lnTo>
                  <a:lnTo>
                    <a:pt x="263212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32911" y="284269"/>
              <a:ext cx="126343" cy="153303"/>
            </a:xfrm>
            <a:custGeom>
              <a:avLst/>
              <a:gdLst/>
              <a:ahLst/>
              <a:cxnLst/>
              <a:rect l="0" t="0" r="0" b="0"/>
              <a:pathLst>
                <a:path w="126343" h="153303">
                  <a:moveTo>
                    <a:pt x="0" y="63171"/>
                  </a:moveTo>
                  <a:lnTo>
                    <a:pt x="14655" y="121788"/>
                  </a:lnTo>
                  <a:lnTo>
                    <a:pt x="31925" y="153302"/>
                  </a:lnTo>
                  <a:lnTo>
                    <a:pt x="17362" y="122960"/>
                  </a:lnTo>
                  <a:lnTo>
                    <a:pt x="6964" y="93754"/>
                  </a:lnTo>
                  <a:lnTo>
                    <a:pt x="6215" y="73254"/>
                  </a:lnTo>
                  <a:lnTo>
                    <a:pt x="10951" y="52444"/>
                  </a:lnTo>
                  <a:lnTo>
                    <a:pt x="20855" y="31497"/>
                  </a:lnTo>
                  <a:lnTo>
                    <a:pt x="30282" y="24508"/>
                  </a:lnTo>
                  <a:lnTo>
                    <a:pt x="92737" y="67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85292" y="284844"/>
              <a:ext cx="152989" cy="171423"/>
            </a:xfrm>
            <a:custGeom>
              <a:avLst/>
              <a:gdLst/>
              <a:ahLst/>
              <a:cxnLst/>
              <a:rect l="0" t="0" r="0" b="0"/>
              <a:pathLst>
                <a:path w="152989" h="171423">
                  <a:moveTo>
                    <a:pt x="5588" y="31010"/>
                  </a:moveTo>
                  <a:lnTo>
                    <a:pt x="0" y="47778"/>
                  </a:lnTo>
                  <a:lnTo>
                    <a:pt x="375" y="65369"/>
                  </a:lnTo>
                  <a:lnTo>
                    <a:pt x="16584" y="126010"/>
                  </a:lnTo>
                  <a:lnTo>
                    <a:pt x="30247" y="167929"/>
                  </a:lnTo>
                  <a:lnTo>
                    <a:pt x="30216" y="171422"/>
                  </a:lnTo>
                  <a:lnTo>
                    <a:pt x="27857" y="170242"/>
                  </a:lnTo>
                  <a:lnTo>
                    <a:pt x="23943" y="165945"/>
                  </a:lnTo>
                  <a:lnTo>
                    <a:pt x="18436" y="131952"/>
                  </a:lnTo>
                  <a:lnTo>
                    <a:pt x="17745" y="69234"/>
                  </a:lnTo>
                  <a:lnTo>
                    <a:pt x="25828" y="27258"/>
                  </a:lnTo>
                  <a:lnTo>
                    <a:pt x="36421" y="7506"/>
                  </a:lnTo>
                  <a:lnTo>
                    <a:pt x="43691" y="2473"/>
                  </a:lnTo>
                  <a:lnTo>
                    <a:pt x="52048" y="287"/>
                  </a:lnTo>
                  <a:lnTo>
                    <a:pt x="61128" y="0"/>
                  </a:lnTo>
                  <a:lnTo>
                    <a:pt x="80575" y="5919"/>
                  </a:lnTo>
                  <a:lnTo>
                    <a:pt x="90675" y="10774"/>
                  </a:lnTo>
                  <a:lnTo>
                    <a:pt x="105016" y="25526"/>
                  </a:lnTo>
                  <a:lnTo>
                    <a:pt x="139750" y="84096"/>
                  </a:lnTo>
                  <a:lnTo>
                    <a:pt x="149066" y="115370"/>
                  </a:lnTo>
                  <a:lnTo>
                    <a:pt x="152988" y="146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85400" y="274211"/>
              <a:ext cx="163450" cy="157458"/>
            </a:xfrm>
            <a:custGeom>
              <a:avLst/>
              <a:gdLst/>
              <a:ahLst/>
              <a:cxnLst/>
              <a:rect l="0" t="0" r="0" b="0"/>
              <a:pathLst>
                <a:path w="163450" h="157458">
                  <a:moveTo>
                    <a:pt x="47636" y="136400"/>
                  </a:moveTo>
                  <a:lnTo>
                    <a:pt x="76944" y="101502"/>
                  </a:lnTo>
                  <a:lnTo>
                    <a:pt x="84059" y="79166"/>
                  </a:lnTo>
                  <a:lnTo>
                    <a:pt x="85956" y="66658"/>
                  </a:lnTo>
                  <a:lnTo>
                    <a:pt x="81824" y="40283"/>
                  </a:lnTo>
                  <a:lnTo>
                    <a:pt x="77447" y="26698"/>
                  </a:lnTo>
                  <a:lnTo>
                    <a:pt x="63225" y="8485"/>
                  </a:lnTo>
                  <a:lnTo>
                    <a:pt x="54519" y="1990"/>
                  </a:lnTo>
                  <a:lnTo>
                    <a:pt x="46375" y="0"/>
                  </a:lnTo>
                  <a:lnTo>
                    <a:pt x="38607" y="1013"/>
                  </a:lnTo>
                  <a:lnTo>
                    <a:pt x="31088" y="4028"/>
                  </a:lnTo>
                  <a:lnTo>
                    <a:pt x="9328" y="25039"/>
                  </a:lnTo>
                  <a:lnTo>
                    <a:pt x="1364" y="49861"/>
                  </a:lnTo>
                  <a:lnTo>
                    <a:pt x="0" y="90482"/>
                  </a:lnTo>
                  <a:lnTo>
                    <a:pt x="10021" y="135648"/>
                  </a:lnTo>
                  <a:lnTo>
                    <a:pt x="16710" y="141748"/>
                  </a:lnTo>
                  <a:lnTo>
                    <a:pt x="25849" y="144645"/>
                  </a:lnTo>
                  <a:lnTo>
                    <a:pt x="36621" y="145406"/>
                  </a:lnTo>
                  <a:lnTo>
                    <a:pt x="54829" y="140013"/>
                  </a:lnTo>
                  <a:lnTo>
                    <a:pt x="62960" y="135299"/>
                  </a:lnTo>
                  <a:lnTo>
                    <a:pt x="68381" y="127477"/>
                  </a:lnTo>
                  <a:lnTo>
                    <a:pt x="76010" y="94112"/>
                  </a:lnTo>
                  <a:lnTo>
                    <a:pt x="79440" y="62779"/>
                  </a:lnTo>
                  <a:lnTo>
                    <a:pt x="81707" y="62753"/>
                  </a:lnTo>
                  <a:lnTo>
                    <a:pt x="87345" y="72082"/>
                  </a:lnTo>
                  <a:lnTo>
                    <a:pt x="115800" y="125525"/>
                  </a:lnTo>
                  <a:lnTo>
                    <a:pt x="129014" y="141705"/>
                  </a:lnTo>
                  <a:lnTo>
                    <a:pt x="142685" y="150456"/>
                  </a:lnTo>
                  <a:lnTo>
                    <a:pt x="163449" y="157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48849" y="284308"/>
              <a:ext cx="336913" cy="168418"/>
            </a:xfrm>
            <a:custGeom>
              <a:avLst/>
              <a:gdLst/>
              <a:ahLst/>
              <a:cxnLst/>
              <a:rect l="0" t="0" r="0" b="0"/>
              <a:pathLst>
                <a:path w="336913" h="168418">
                  <a:moveTo>
                    <a:pt x="0" y="52603"/>
                  </a:moveTo>
                  <a:lnTo>
                    <a:pt x="3120" y="95295"/>
                  </a:lnTo>
                  <a:lnTo>
                    <a:pt x="15619" y="140417"/>
                  </a:lnTo>
                  <a:lnTo>
                    <a:pt x="5841" y="106498"/>
                  </a:lnTo>
                  <a:lnTo>
                    <a:pt x="7320" y="74031"/>
                  </a:lnTo>
                  <a:lnTo>
                    <a:pt x="15167" y="42185"/>
                  </a:lnTo>
                  <a:lnTo>
                    <a:pt x="20641" y="36299"/>
                  </a:lnTo>
                  <a:lnTo>
                    <a:pt x="27798" y="33545"/>
                  </a:lnTo>
                  <a:lnTo>
                    <a:pt x="36080" y="32879"/>
                  </a:lnTo>
                  <a:lnTo>
                    <a:pt x="51520" y="38378"/>
                  </a:lnTo>
                  <a:lnTo>
                    <a:pt x="58914" y="43120"/>
                  </a:lnTo>
                  <a:lnTo>
                    <a:pt x="70248" y="60867"/>
                  </a:lnTo>
                  <a:lnTo>
                    <a:pt x="87056" y="104798"/>
                  </a:lnTo>
                  <a:lnTo>
                    <a:pt x="89623" y="107287"/>
                  </a:lnTo>
                  <a:lnTo>
                    <a:pt x="91335" y="104267"/>
                  </a:lnTo>
                  <a:lnTo>
                    <a:pt x="103881" y="54381"/>
                  </a:lnTo>
                  <a:lnTo>
                    <a:pt x="114800" y="32336"/>
                  </a:lnTo>
                  <a:lnTo>
                    <a:pt x="120987" y="27394"/>
                  </a:lnTo>
                  <a:lnTo>
                    <a:pt x="127452" y="26438"/>
                  </a:lnTo>
                  <a:lnTo>
                    <a:pt x="134101" y="28141"/>
                  </a:lnTo>
                  <a:lnTo>
                    <a:pt x="147728" y="42511"/>
                  </a:lnTo>
                  <a:lnTo>
                    <a:pt x="159244" y="64496"/>
                  </a:lnTo>
                  <a:lnTo>
                    <a:pt x="172832" y="124865"/>
                  </a:lnTo>
                  <a:lnTo>
                    <a:pt x="177223" y="130024"/>
                  </a:lnTo>
                  <a:lnTo>
                    <a:pt x="182489" y="131123"/>
                  </a:lnTo>
                  <a:lnTo>
                    <a:pt x="188341" y="129516"/>
                  </a:lnTo>
                  <a:lnTo>
                    <a:pt x="193411" y="124936"/>
                  </a:lnTo>
                  <a:lnTo>
                    <a:pt x="208476" y="104061"/>
                  </a:lnTo>
                  <a:lnTo>
                    <a:pt x="243822" y="85341"/>
                  </a:lnTo>
                  <a:lnTo>
                    <a:pt x="271116" y="70882"/>
                  </a:lnTo>
                  <a:lnTo>
                    <a:pt x="279010" y="64789"/>
                  </a:lnTo>
                  <a:lnTo>
                    <a:pt x="287782" y="45541"/>
                  </a:lnTo>
                  <a:lnTo>
                    <a:pt x="290120" y="33857"/>
                  </a:lnTo>
                  <a:lnTo>
                    <a:pt x="289341" y="23728"/>
                  </a:lnTo>
                  <a:lnTo>
                    <a:pt x="282234" y="6235"/>
                  </a:lnTo>
                  <a:lnTo>
                    <a:pt x="275893" y="1804"/>
                  </a:lnTo>
                  <a:lnTo>
                    <a:pt x="268157" y="20"/>
                  </a:lnTo>
                  <a:lnTo>
                    <a:pt x="259490" y="0"/>
                  </a:lnTo>
                  <a:lnTo>
                    <a:pt x="243621" y="6217"/>
                  </a:lnTo>
                  <a:lnTo>
                    <a:pt x="236114" y="11151"/>
                  </a:lnTo>
                  <a:lnTo>
                    <a:pt x="231109" y="19119"/>
                  </a:lnTo>
                  <a:lnTo>
                    <a:pt x="225548" y="40451"/>
                  </a:lnTo>
                  <a:lnTo>
                    <a:pt x="228006" y="73179"/>
                  </a:lnTo>
                  <a:lnTo>
                    <a:pt x="242603" y="126240"/>
                  </a:lnTo>
                  <a:lnTo>
                    <a:pt x="245963" y="136789"/>
                  </a:lnTo>
                  <a:lnTo>
                    <a:pt x="251714" y="144992"/>
                  </a:lnTo>
                  <a:lnTo>
                    <a:pt x="267461" y="157226"/>
                  </a:lnTo>
                  <a:lnTo>
                    <a:pt x="301647" y="165101"/>
                  </a:lnTo>
                  <a:lnTo>
                    <a:pt x="336912" y="168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93427" y="294797"/>
              <a:ext cx="122664" cy="160342"/>
            </a:xfrm>
            <a:custGeom>
              <a:avLst/>
              <a:gdLst/>
              <a:ahLst/>
              <a:cxnLst/>
              <a:rect l="0" t="0" r="0" b="0"/>
              <a:pathLst>
                <a:path w="122664" h="160342">
                  <a:moveTo>
                    <a:pt x="97661" y="21057"/>
                  </a:moveTo>
                  <a:lnTo>
                    <a:pt x="75304" y="15468"/>
                  </a:lnTo>
                  <a:lnTo>
                    <a:pt x="54969" y="18963"/>
                  </a:lnTo>
                  <a:lnTo>
                    <a:pt x="26910" y="34085"/>
                  </a:lnTo>
                  <a:lnTo>
                    <a:pt x="18908" y="40271"/>
                  </a:lnTo>
                  <a:lnTo>
                    <a:pt x="6898" y="59622"/>
                  </a:lnTo>
                  <a:lnTo>
                    <a:pt x="0" y="82651"/>
                  </a:lnTo>
                  <a:lnTo>
                    <a:pt x="834" y="104584"/>
                  </a:lnTo>
                  <a:lnTo>
                    <a:pt x="13470" y="136663"/>
                  </a:lnTo>
                  <a:lnTo>
                    <a:pt x="28657" y="151596"/>
                  </a:lnTo>
                  <a:lnTo>
                    <a:pt x="37620" y="157216"/>
                  </a:lnTo>
                  <a:lnTo>
                    <a:pt x="56938" y="160341"/>
                  </a:lnTo>
                  <a:lnTo>
                    <a:pt x="67003" y="159537"/>
                  </a:lnTo>
                  <a:lnTo>
                    <a:pt x="84426" y="152404"/>
                  </a:lnTo>
                  <a:lnTo>
                    <a:pt x="92347" y="147226"/>
                  </a:lnTo>
                  <a:lnTo>
                    <a:pt x="104268" y="132115"/>
                  </a:lnTo>
                  <a:lnTo>
                    <a:pt x="121452" y="93817"/>
                  </a:lnTo>
                  <a:lnTo>
                    <a:pt x="122663" y="73282"/>
                  </a:lnTo>
                  <a:lnTo>
                    <a:pt x="118131" y="53627"/>
                  </a:lnTo>
                  <a:lnTo>
                    <a:pt x="102397" y="21945"/>
                  </a:lnTo>
                  <a:lnTo>
                    <a:pt x="976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54259" y="296630"/>
              <a:ext cx="147400" cy="156096"/>
            </a:xfrm>
            <a:custGeom>
              <a:avLst/>
              <a:gdLst/>
              <a:ahLst/>
              <a:cxnLst/>
              <a:rect l="0" t="0" r="0" b="0"/>
              <a:pathLst>
                <a:path w="147400" h="156096">
                  <a:moveTo>
                    <a:pt x="0" y="29753"/>
                  </a:moveTo>
                  <a:lnTo>
                    <a:pt x="16788" y="84798"/>
                  </a:lnTo>
                  <a:lnTo>
                    <a:pt x="22132" y="121582"/>
                  </a:lnTo>
                  <a:lnTo>
                    <a:pt x="33983" y="148208"/>
                  </a:lnTo>
                  <a:lnTo>
                    <a:pt x="34354" y="147328"/>
                  </a:lnTo>
                  <a:lnTo>
                    <a:pt x="17093" y="86205"/>
                  </a:lnTo>
                  <a:lnTo>
                    <a:pt x="12474" y="46350"/>
                  </a:lnTo>
                  <a:lnTo>
                    <a:pt x="17632" y="21921"/>
                  </a:lnTo>
                  <a:lnTo>
                    <a:pt x="22283" y="10494"/>
                  </a:lnTo>
                  <a:lnTo>
                    <a:pt x="28893" y="4045"/>
                  </a:lnTo>
                  <a:lnTo>
                    <a:pt x="36810" y="916"/>
                  </a:lnTo>
                  <a:lnTo>
                    <a:pt x="45597" y="0"/>
                  </a:lnTo>
                  <a:lnTo>
                    <a:pt x="53795" y="2899"/>
                  </a:lnTo>
                  <a:lnTo>
                    <a:pt x="69142" y="15478"/>
                  </a:lnTo>
                  <a:lnTo>
                    <a:pt x="96889" y="59385"/>
                  </a:lnTo>
                  <a:lnTo>
                    <a:pt x="117968" y="99947"/>
                  </a:lnTo>
                  <a:lnTo>
                    <a:pt x="134389" y="126590"/>
                  </a:lnTo>
                  <a:lnTo>
                    <a:pt x="147399" y="156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05672" y="278201"/>
              <a:ext cx="185541" cy="175162"/>
            </a:xfrm>
            <a:custGeom>
              <a:avLst/>
              <a:gdLst/>
              <a:ahLst/>
              <a:cxnLst/>
              <a:rect l="0" t="0" r="0" b="0"/>
              <a:pathLst>
                <a:path w="185541" h="175162">
                  <a:moveTo>
                    <a:pt x="111841" y="121881"/>
                  </a:moveTo>
                  <a:lnTo>
                    <a:pt x="111841" y="63265"/>
                  </a:lnTo>
                  <a:lnTo>
                    <a:pt x="105602" y="42797"/>
                  </a:lnTo>
                  <a:lnTo>
                    <a:pt x="82532" y="10593"/>
                  </a:lnTo>
                  <a:lnTo>
                    <a:pt x="62940" y="2230"/>
                  </a:lnTo>
                  <a:lnTo>
                    <a:pt x="51164" y="0"/>
                  </a:lnTo>
                  <a:lnTo>
                    <a:pt x="42143" y="2023"/>
                  </a:lnTo>
                  <a:lnTo>
                    <a:pt x="34960" y="6881"/>
                  </a:lnTo>
                  <a:lnTo>
                    <a:pt x="9437" y="45483"/>
                  </a:lnTo>
                  <a:lnTo>
                    <a:pt x="0" y="84557"/>
                  </a:lnTo>
                  <a:lnTo>
                    <a:pt x="2794" y="120181"/>
                  </a:lnTo>
                  <a:lnTo>
                    <a:pt x="11031" y="152963"/>
                  </a:lnTo>
                  <a:lnTo>
                    <a:pt x="16558" y="161320"/>
                  </a:lnTo>
                  <a:lnTo>
                    <a:pt x="32058" y="173725"/>
                  </a:lnTo>
                  <a:lnTo>
                    <a:pt x="39935" y="175161"/>
                  </a:lnTo>
                  <a:lnTo>
                    <a:pt x="47526" y="173779"/>
                  </a:lnTo>
                  <a:lnTo>
                    <a:pt x="54926" y="170518"/>
                  </a:lnTo>
                  <a:lnTo>
                    <a:pt x="76520" y="149160"/>
                  </a:lnTo>
                  <a:lnTo>
                    <a:pt x="92147" y="115016"/>
                  </a:lnTo>
                  <a:lnTo>
                    <a:pt x="100672" y="70916"/>
                  </a:lnTo>
                  <a:lnTo>
                    <a:pt x="103225" y="72696"/>
                  </a:lnTo>
                  <a:lnTo>
                    <a:pt x="115527" y="91320"/>
                  </a:lnTo>
                  <a:lnTo>
                    <a:pt x="148590" y="130422"/>
                  </a:lnTo>
                  <a:lnTo>
                    <a:pt x="185540" y="142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89483" y="259950"/>
              <a:ext cx="183727" cy="198601"/>
            </a:xfrm>
            <a:custGeom>
              <a:avLst/>
              <a:gdLst/>
              <a:ahLst/>
              <a:cxnLst/>
              <a:rect l="0" t="0" r="0" b="0"/>
              <a:pathLst>
                <a:path w="183727" h="198601">
                  <a:moveTo>
                    <a:pt x="107055" y="34847"/>
                  </a:moveTo>
                  <a:lnTo>
                    <a:pt x="95876" y="18080"/>
                  </a:lnTo>
                  <a:lnTo>
                    <a:pt x="81029" y="6728"/>
                  </a:lnTo>
                  <a:lnTo>
                    <a:pt x="72157" y="2063"/>
                  </a:lnTo>
                  <a:lnTo>
                    <a:pt x="52940" y="0"/>
                  </a:lnTo>
                  <a:lnTo>
                    <a:pt x="33871" y="4152"/>
                  </a:lnTo>
                  <a:lnTo>
                    <a:pt x="17597" y="13796"/>
                  </a:lnTo>
                  <a:lnTo>
                    <a:pt x="5684" y="29001"/>
                  </a:lnTo>
                  <a:lnTo>
                    <a:pt x="870" y="37969"/>
                  </a:lnTo>
                  <a:lnTo>
                    <a:pt x="0" y="46287"/>
                  </a:lnTo>
                  <a:lnTo>
                    <a:pt x="5273" y="61769"/>
                  </a:lnTo>
                  <a:lnTo>
                    <a:pt x="18534" y="73329"/>
                  </a:lnTo>
                  <a:lnTo>
                    <a:pt x="26984" y="78049"/>
                  </a:lnTo>
                  <a:lnTo>
                    <a:pt x="48851" y="80174"/>
                  </a:lnTo>
                  <a:lnTo>
                    <a:pt x="84351" y="81033"/>
                  </a:lnTo>
                  <a:lnTo>
                    <a:pt x="127787" y="91804"/>
                  </a:lnTo>
                  <a:lnTo>
                    <a:pt x="154012" y="107355"/>
                  </a:lnTo>
                  <a:lnTo>
                    <a:pt x="166139" y="123225"/>
                  </a:lnTo>
                  <a:lnTo>
                    <a:pt x="183456" y="162009"/>
                  </a:lnTo>
                  <a:lnTo>
                    <a:pt x="183726" y="171095"/>
                  </a:lnTo>
                  <a:lnTo>
                    <a:pt x="177786" y="187429"/>
                  </a:lnTo>
                  <a:lnTo>
                    <a:pt x="169417" y="192720"/>
                  </a:lnTo>
                  <a:lnTo>
                    <a:pt x="144520" y="198600"/>
                  </a:lnTo>
                  <a:lnTo>
                    <a:pt x="108797" y="196321"/>
                  </a:lnTo>
                  <a:lnTo>
                    <a:pt x="67625" y="177834"/>
                  </a:lnTo>
                  <a:lnTo>
                    <a:pt x="43884" y="161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01823" y="115813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5590" y="62093"/>
                  </a:lnTo>
                  <a:lnTo>
                    <a:pt x="10724" y="121883"/>
                  </a:lnTo>
                  <a:lnTo>
                    <a:pt x="17475" y="171554"/>
                  </a:lnTo>
                  <a:lnTo>
                    <a:pt x="23470" y="230852"/>
                  </a:lnTo>
                  <a:lnTo>
                    <a:pt x="38923" y="290970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49222" y="36849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54144"/>
                  </a:lnTo>
                  <a:lnTo>
                    <a:pt x="18212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70280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86093" y="280203"/>
              <a:ext cx="119804" cy="343193"/>
            </a:xfrm>
            <a:custGeom>
              <a:avLst/>
              <a:gdLst/>
              <a:ahLst/>
              <a:cxnLst/>
              <a:rect l="0" t="0" r="0" b="0"/>
              <a:pathLst>
                <a:path w="119804" h="343193">
                  <a:moveTo>
                    <a:pt x="0" y="119879"/>
                  </a:moveTo>
                  <a:lnTo>
                    <a:pt x="3120" y="174024"/>
                  </a:lnTo>
                  <a:lnTo>
                    <a:pt x="17959" y="235674"/>
                  </a:lnTo>
                  <a:lnTo>
                    <a:pt x="28547" y="289025"/>
                  </a:lnTo>
                  <a:lnTo>
                    <a:pt x="37251" y="343192"/>
                  </a:lnTo>
                  <a:lnTo>
                    <a:pt x="36533" y="342454"/>
                  </a:lnTo>
                  <a:lnTo>
                    <a:pt x="34884" y="338452"/>
                  </a:lnTo>
                  <a:lnTo>
                    <a:pt x="28901" y="285692"/>
                  </a:lnTo>
                  <a:lnTo>
                    <a:pt x="22606" y="226072"/>
                  </a:lnTo>
                  <a:lnTo>
                    <a:pt x="12958" y="165206"/>
                  </a:lnTo>
                  <a:lnTo>
                    <a:pt x="4359" y="116412"/>
                  </a:lnTo>
                  <a:lnTo>
                    <a:pt x="3980" y="60529"/>
                  </a:lnTo>
                  <a:lnTo>
                    <a:pt x="14824" y="15349"/>
                  </a:lnTo>
                  <a:lnTo>
                    <a:pt x="21581" y="8079"/>
                  </a:lnTo>
                  <a:lnTo>
                    <a:pt x="41567" y="0"/>
                  </a:lnTo>
                  <a:lnTo>
                    <a:pt x="51108" y="186"/>
                  </a:lnTo>
                  <a:lnTo>
                    <a:pt x="67949" y="6631"/>
                  </a:lnTo>
                  <a:lnTo>
                    <a:pt x="90583" y="23413"/>
                  </a:lnTo>
                  <a:lnTo>
                    <a:pt x="106518" y="48793"/>
                  </a:lnTo>
                  <a:lnTo>
                    <a:pt x="118649" y="78540"/>
                  </a:lnTo>
                  <a:lnTo>
                    <a:pt x="119803" y="99166"/>
                  </a:lnTo>
                  <a:lnTo>
                    <a:pt x="118473" y="109580"/>
                  </a:lnTo>
                  <a:lnTo>
                    <a:pt x="114077" y="117693"/>
                  </a:lnTo>
                  <a:lnTo>
                    <a:pt x="99834" y="129826"/>
                  </a:lnTo>
                  <a:lnTo>
                    <a:pt x="91123" y="132360"/>
                  </a:lnTo>
                  <a:lnTo>
                    <a:pt x="52642" y="1304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470166" y="326383"/>
              <a:ext cx="128666" cy="158511"/>
            </a:xfrm>
            <a:custGeom>
              <a:avLst/>
              <a:gdLst/>
              <a:ahLst/>
              <a:cxnLst/>
              <a:rect l="0" t="0" r="0" b="0"/>
              <a:pathLst>
                <a:path w="128666" h="158511">
                  <a:moveTo>
                    <a:pt x="89710" y="31585"/>
                  </a:moveTo>
                  <a:lnTo>
                    <a:pt x="72942" y="25996"/>
                  </a:lnTo>
                  <a:lnTo>
                    <a:pt x="40158" y="28110"/>
                  </a:lnTo>
                  <a:lnTo>
                    <a:pt x="20503" y="36280"/>
                  </a:lnTo>
                  <a:lnTo>
                    <a:pt x="11987" y="41734"/>
                  </a:lnTo>
                  <a:lnTo>
                    <a:pt x="6309" y="50049"/>
                  </a:lnTo>
                  <a:lnTo>
                    <a:pt x="0" y="71767"/>
                  </a:lnTo>
                  <a:lnTo>
                    <a:pt x="2037" y="104712"/>
                  </a:lnTo>
                  <a:lnTo>
                    <a:pt x="10190" y="122968"/>
                  </a:lnTo>
                  <a:lnTo>
                    <a:pt x="22782" y="138880"/>
                  </a:lnTo>
                  <a:lnTo>
                    <a:pt x="40077" y="153751"/>
                  </a:lnTo>
                  <a:lnTo>
                    <a:pt x="50772" y="157483"/>
                  </a:lnTo>
                  <a:lnTo>
                    <a:pt x="75134" y="158510"/>
                  </a:lnTo>
                  <a:lnTo>
                    <a:pt x="95319" y="151947"/>
                  </a:lnTo>
                  <a:lnTo>
                    <a:pt x="103979" y="146922"/>
                  </a:lnTo>
                  <a:lnTo>
                    <a:pt x="116718" y="131979"/>
                  </a:lnTo>
                  <a:lnTo>
                    <a:pt x="125110" y="112470"/>
                  </a:lnTo>
                  <a:lnTo>
                    <a:pt x="128665" y="76348"/>
                  </a:lnTo>
                  <a:lnTo>
                    <a:pt x="125350" y="53820"/>
                  </a:lnTo>
                  <a:lnTo>
                    <a:pt x="116858" y="35228"/>
                  </a:lnTo>
                  <a:lnTo>
                    <a:pt x="897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35659" y="121128"/>
              <a:ext cx="103202" cy="352655"/>
            </a:xfrm>
            <a:custGeom>
              <a:avLst/>
              <a:gdLst/>
              <a:ahLst/>
              <a:cxnLst/>
              <a:rect l="0" t="0" r="0" b="0"/>
              <a:pathLst>
                <a:path w="103202" h="352655">
                  <a:moveTo>
                    <a:pt x="92672" y="352654"/>
                  </a:moveTo>
                  <a:lnTo>
                    <a:pt x="57926" y="291543"/>
                  </a:lnTo>
                  <a:lnTo>
                    <a:pt x="40792" y="241537"/>
                  </a:lnTo>
                  <a:lnTo>
                    <a:pt x="29727" y="192998"/>
                  </a:lnTo>
                  <a:lnTo>
                    <a:pt x="19040" y="141572"/>
                  </a:lnTo>
                  <a:lnTo>
                    <a:pt x="4948" y="82971"/>
                  </a:lnTo>
                  <a:lnTo>
                    <a:pt x="0" y="42941"/>
                  </a:lnTo>
                  <a:lnTo>
                    <a:pt x="5081" y="21591"/>
                  </a:lnTo>
                  <a:lnTo>
                    <a:pt x="9711" y="12622"/>
                  </a:lnTo>
                  <a:lnTo>
                    <a:pt x="17478" y="6643"/>
                  </a:lnTo>
                  <a:lnTo>
                    <a:pt x="38586" y="0"/>
                  </a:lnTo>
                  <a:lnTo>
                    <a:pt x="60446" y="3286"/>
                  </a:lnTo>
                  <a:lnTo>
                    <a:pt x="103201" y="26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75689" y="33691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67460" y="4940"/>
                  </a:lnTo>
                  <a:lnTo>
                    <a:pt x="49870" y="5315"/>
                  </a:lnTo>
                  <a:lnTo>
                    <a:pt x="31523" y="7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53433" y="968513"/>
            <a:ext cx="149647" cy="356441"/>
          </a:xfrm>
          <a:custGeom>
            <a:avLst/>
            <a:gdLst/>
            <a:ahLst/>
            <a:cxnLst/>
            <a:rect l="0" t="0" r="0" b="0"/>
            <a:pathLst>
              <a:path w="149647" h="356441">
                <a:moveTo>
                  <a:pt x="20390" y="115922"/>
                </a:moveTo>
                <a:lnTo>
                  <a:pt x="9212" y="127100"/>
                </a:lnTo>
                <a:lnTo>
                  <a:pt x="7089" y="133903"/>
                </a:lnTo>
                <a:lnTo>
                  <a:pt x="9266" y="185663"/>
                </a:lnTo>
                <a:lnTo>
                  <a:pt x="9744" y="240529"/>
                </a:lnTo>
                <a:lnTo>
                  <a:pt x="12958" y="300239"/>
                </a:lnTo>
                <a:lnTo>
                  <a:pt x="19412" y="356440"/>
                </a:lnTo>
                <a:lnTo>
                  <a:pt x="19955" y="348771"/>
                </a:lnTo>
                <a:lnTo>
                  <a:pt x="12000" y="292756"/>
                </a:lnTo>
                <a:lnTo>
                  <a:pt x="10284" y="232740"/>
                </a:lnTo>
                <a:lnTo>
                  <a:pt x="2710" y="172966"/>
                </a:lnTo>
                <a:lnTo>
                  <a:pt x="0" y="116098"/>
                </a:lnTo>
                <a:lnTo>
                  <a:pt x="5054" y="65394"/>
                </a:lnTo>
                <a:lnTo>
                  <a:pt x="14027" y="32320"/>
                </a:lnTo>
                <a:lnTo>
                  <a:pt x="26921" y="14035"/>
                </a:lnTo>
                <a:lnTo>
                  <a:pt x="35272" y="5883"/>
                </a:lnTo>
                <a:lnTo>
                  <a:pt x="44350" y="1618"/>
                </a:lnTo>
                <a:lnTo>
                  <a:pt x="63794" y="0"/>
                </a:lnTo>
                <a:lnTo>
                  <a:pt x="100061" y="11255"/>
                </a:lnTo>
                <a:lnTo>
                  <a:pt x="120530" y="26119"/>
                </a:lnTo>
                <a:lnTo>
                  <a:pt x="136257" y="45594"/>
                </a:lnTo>
                <a:lnTo>
                  <a:pt x="147146" y="69847"/>
                </a:lnTo>
                <a:lnTo>
                  <a:pt x="149646" y="96224"/>
                </a:lnTo>
                <a:lnTo>
                  <a:pt x="145687" y="121205"/>
                </a:lnTo>
                <a:lnTo>
                  <a:pt x="130305" y="148423"/>
                </a:lnTo>
                <a:lnTo>
                  <a:pt x="117594" y="163902"/>
                </a:lnTo>
                <a:lnTo>
                  <a:pt x="91695" y="180181"/>
                </a:lnTo>
                <a:lnTo>
                  <a:pt x="41447" y="18962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855814" y="694880"/>
            <a:ext cx="4979146" cy="525480"/>
            <a:chOff x="855814" y="694880"/>
            <a:chExt cx="4979146" cy="525480"/>
          </a:xfrm>
        </p:grpSpPr>
        <p:sp>
          <p:nvSpPr>
            <p:cNvPr id="53" name="Freeform 52"/>
            <p:cNvSpPr/>
            <p:nvPr/>
          </p:nvSpPr>
          <p:spPr>
            <a:xfrm>
              <a:off x="855814" y="948750"/>
              <a:ext cx="165451" cy="157411"/>
            </a:xfrm>
            <a:custGeom>
              <a:avLst/>
              <a:gdLst/>
              <a:ahLst/>
              <a:cxnLst/>
              <a:rect l="0" t="0" r="0" b="0"/>
              <a:pathLst>
                <a:path w="165451" h="157411">
                  <a:moveTo>
                    <a:pt x="70693" y="61985"/>
                  </a:moveTo>
                  <a:lnTo>
                    <a:pt x="67574" y="19294"/>
                  </a:lnTo>
                  <a:lnTo>
                    <a:pt x="65104" y="8958"/>
                  </a:lnTo>
                  <a:lnTo>
                    <a:pt x="59948" y="3237"/>
                  </a:lnTo>
                  <a:lnTo>
                    <a:pt x="53001" y="593"/>
                  </a:lnTo>
                  <a:lnTo>
                    <a:pt x="44861" y="0"/>
                  </a:lnTo>
                  <a:lnTo>
                    <a:pt x="29576" y="5580"/>
                  </a:lnTo>
                  <a:lnTo>
                    <a:pt x="22225" y="10344"/>
                  </a:lnTo>
                  <a:lnTo>
                    <a:pt x="10937" y="24996"/>
                  </a:lnTo>
                  <a:lnTo>
                    <a:pt x="3191" y="44376"/>
                  </a:lnTo>
                  <a:lnTo>
                    <a:pt x="0" y="80424"/>
                  </a:lnTo>
                  <a:lnTo>
                    <a:pt x="11890" y="135340"/>
                  </a:lnTo>
                  <a:lnTo>
                    <a:pt x="17453" y="143644"/>
                  </a:lnTo>
                  <a:lnTo>
                    <a:pt x="32993" y="155990"/>
                  </a:lnTo>
                  <a:lnTo>
                    <a:pt x="40880" y="157410"/>
                  </a:lnTo>
                  <a:lnTo>
                    <a:pt x="48478" y="156018"/>
                  </a:lnTo>
                  <a:lnTo>
                    <a:pt x="63160" y="148231"/>
                  </a:lnTo>
                  <a:lnTo>
                    <a:pt x="77484" y="136972"/>
                  </a:lnTo>
                  <a:lnTo>
                    <a:pt x="93112" y="111889"/>
                  </a:lnTo>
                  <a:lnTo>
                    <a:pt x="99563" y="76642"/>
                  </a:lnTo>
                  <a:lnTo>
                    <a:pt x="94833" y="56411"/>
                  </a:lnTo>
                  <a:lnTo>
                    <a:pt x="88441" y="45470"/>
                  </a:lnTo>
                  <a:lnTo>
                    <a:pt x="88374" y="47466"/>
                  </a:lnTo>
                  <a:lnTo>
                    <a:pt x="102262" y="81474"/>
                  </a:lnTo>
                  <a:lnTo>
                    <a:pt x="141190" y="140486"/>
                  </a:lnTo>
                  <a:lnTo>
                    <a:pt x="151938" y="149517"/>
                  </a:lnTo>
                  <a:lnTo>
                    <a:pt x="165450" y="156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37311" y="958073"/>
              <a:ext cx="92567" cy="262287"/>
            </a:xfrm>
            <a:custGeom>
              <a:avLst/>
              <a:gdLst/>
              <a:ahLst/>
              <a:cxnLst/>
              <a:rect l="0" t="0" r="0" b="0"/>
              <a:pathLst>
                <a:path w="92567" h="262287">
                  <a:moveTo>
                    <a:pt x="26067" y="105305"/>
                  </a:moveTo>
                  <a:lnTo>
                    <a:pt x="29186" y="147997"/>
                  </a:lnTo>
                  <a:lnTo>
                    <a:pt x="47398" y="210641"/>
                  </a:lnTo>
                  <a:lnTo>
                    <a:pt x="54614" y="245310"/>
                  </a:lnTo>
                  <a:lnTo>
                    <a:pt x="55627" y="258303"/>
                  </a:lnTo>
                  <a:lnTo>
                    <a:pt x="53962" y="262286"/>
                  </a:lnTo>
                  <a:lnTo>
                    <a:pt x="50513" y="260262"/>
                  </a:lnTo>
                  <a:lnTo>
                    <a:pt x="41611" y="245534"/>
                  </a:lnTo>
                  <a:lnTo>
                    <a:pt x="31192" y="210935"/>
                  </a:lnTo>
                  <a:lnTo>
                    <a:pt x="23960" y="157322"/>
                  </a:lnTo>
                  <a:lnTo>
                    <a:pt x="9412" y="94911"/>
                  </a:lnTo>
                  <a:lnTo>
                    <a:pt x="0" y="33241"/>
                  </a:lnTo>
                  <a:lnTo>
                    <a:pt x="500" y="23337"/>
                  </a:lnTo>
                  <a:lnTo>
                    <a:pt x="7295" y="6094"/>
                  </a:lnTo>
                  <a:lnTo>
                    <a:pt x="13552" y="1729"/>
                  </a:lnTo>
                  <a:lnTo>
                    <a:pt x="29863" y="0"/>
                  </a:lnTo>
                  <a:lnTo>
                    <a:pt x="45692" y="6250"/>
                  </a:lnTo>
                  <a:lnTo>
                    <a:pt x="74917" y="29326"/>
                  </a:lnTo>
                  <a:lnTo>
                    <a:pt x="90584" y="55107"/>
                  </a:lnTo>
                  <a:lnTo>
                    <a:pt x="92566" y="74806"/>
                  </a:lnTo>
                  <a:lnTo>
                    <a:pt x="84306" y="116048"/>
                  </a:lnTo>
                  <a:lnTo>
                    <a:pt x="78931" y="122995"/>
                  </a:lnTo>
                  <a:lnTo>
                    <a:pt x="47124" y="136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82393" y="946523"/>
              <a:ext cx="91556" cy="151297"/>
            </a:xfrm>
            <a:custGeom>
              <a:avLst/>
              <a:gdLst/>
              <a:ahLst/>
              <a:cxnLst/>
              <a:rect l="0" t="0" r="0" b="0"/>
              <a:pathLst>
                <a:path w="91556" h="151297">
                  <a:moveTo>
                    <a:pt x="17855" y="64212"/>
                  </a:moveTo>
                  <a:lnTo>
                    <a:pt x="34623" y="69801"/>
                  </a:lnTo>
                  <a:lnTo>
                    <a:pt x="52214" y="69426"/>
                  </a:lnTo>
                  <a:lnTo>
                    <a:pt x="61818" y="67688"/>
                  </a:lnTo>
                  <a:lnTo>
                    <a:pt x="69390" y="63020"/>
                  </a:lnTo>
                  <a:lnTo>
                    <a:pt x="80924" y="48475"/>
                  </a:lnTo>
                  <a:lnTo>
                    <a:pt x="82128" y="39682"/>
                  </a:lnTo>
                  <a:lnTo>
                    <a:pt x="77227" y="20555"/>
                  </a:lnTo>
                  <a:lnTo>
                    <a:pt x="64130" y="6594"/>
                  </a:lnTo>
                  <a:lnTo>
                    <a:pt x="55724" y="1234"/>
                  </a:lnTo>
                  <a:lnTo>
                    <a:pt x="46611" y="0"/>
                  </a:lnTo>
                  <a:lnTo>
                    <a:pt x="27126" y="4868"/>
                  </a:lnTo>
                  <a:lnTo>
                    <a:pt x="13007" y="17950"/>
                  </a:lnTo>
                  <a:lnTo>
                    <a:pt x="7604" y="26352"/>
                  </a:lnTo>
                  <a:lnTo>
                    <a:pt x="0" y="60533"/>
                  </a:lnTo>
                  <a:lnTo>
                    <a:pt x="3336" y="100297"/>
                  </a:lnTo>
                  <a:lnTo>
                    <a:pt x="11792" y="121584"/>
                  </a:lnTo>
                  <a:lnTo>
                    <a:pt x="17323" y="130536"/>
                  </a:lnTo>
                  <a:lnTo>
                    <a:pt x="32827" y="143602"/>
                  </a:lnTo>
                  <a:lnTo>
                    <a:pt x="41874" y="148725"/>
                  </a:lnTo>
                  <a:lnTo>
                    <a:pt x="61286" y="151296"/>
                  </a:lnTo>
                  <a:lnTo>
                    <a:pt x="78102" y="148540"/>
                  </a:lnTo>
                  <a:lnTo>
                    <a:pt x="82586" y="146167"/>
                  </a:lnTo>
                  <a:lnTo>
                    <a:pt x="91555" y="137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11577" y="915979"/>
              <a:ext cx="120299" cy="149996"/>
            </a:xfrm>
            <a:custGeom>
              <a:avLst/>
              <a:gdLst/>
              <a:ahLst/>
              <a:cxnLst/>
              <a:rect l="0" t="0" r="0" b="0"/>
              <a:pathLst>
                <a:path w="120299" h="149996">
                  <a:moveTo>
                    <a:pt x="4485" y="94756"/>
                  </a:moveTo>
                  <a:lnTo>
                    <a:pt x="4485" y="117113"/>
                  </a:lnTo>
                  <a:lnTo>
                    <a:pt x="15663" y="147784"/>
                  </a:lnTo>
                  <a:lnTo>
                    <a:pt x="17786" y="149995"/>
                  </a:lnTo>
                  <a:lnTo>
                    <a:pt x="17026" y="139974"/>
                  </a:lnTo>
                  <a:lnTo>
                    <a:pt x="536" y="83576"/>
                  </a:lnTo>
                  <a:lnTo>
                    <a:pt x="0" y="62881"/>
                  </a:lnTo>
                  <a:lnTo>
                    <a:pt x="4831" y="43155"/>
                  </a:lnTo>
                  <a:lnTo>
                    <a:pt x="14777" y="26589"/>
                  </a:lnTo>
                  <a:lnTo>
                    <a:pt x="30116" y="14547"/>
                  </a:lnTo>
                  <a:lnTo>
                    <a:pt x="49802" y="6465"/>
                  </a:lnTo>
                  <a:lnTo>
                    <a:pt x="94328" y="1277"/>
                  </a:lnTo>
                  <a:lnTo>
                    <a:pt x="1202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84518" y="1021264"/>
              <a:ext cx="35278" cy="136871"/>
            </a:xfrm>
            <a:custGeom>
              <a:avLst/>
              <a:gdLst/>
              <a:ahLst/>
              <a:cxnLst/>
              <a:rect l="0" t="0" r="0" b="0"/>
              <a:pathLst>
                <a:path w="35278" h="136871">
                  <a:moveTo>
                    <a:pt x="10528" y="0"/>
                  </a:moveTo>
                  <a:lnTo>
                    <a:pt x="28486" y="63428"/>
                  </a:lnTo>
                  <a:lnTo>
                    <a:pt x="35277" y="84342"/>
                  </a:lnTo>
                  <a:lnTo>
                    <a:pt x="35216" y="93663"/>
                  </a:lnTo>
                  <a:lnTo>
                    <a:pt x="28910" y="110258"/>
                  </a:lnTo>
                  <a:lnTo>
                    <a:pt x="18308" y="1223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07680" y="873395"/>
              <a:ext cx="171678" cy="179146"/>
            </a:xfrm>
            <a:custGeom>
              <a:avLst/>
              <a:gdLst/>
              <a:ahLst/>
              <a:cxnLst/>
              <a:rect l="0" t="0" r="0" b="0"/>
              <a:pathLst>
                <a:path w="171678" h="179146">
                  <a:moveTo>
                    <a:pt x="108506" y="116283"/>
                  </a:moveTo>
                  <a:lnTo>
                    <a:pt x="102917" y="57667"/>
                  </a:lnTo>
                  <a:lnTo>
                    <a:pt x="88263" y="22876"/>
                  </a:lnTo>
                  <a:lnTo>
                    <a:pt x="72603" y="7309"/>
                  </a:lnTo>
                  <a:lnTo>
                    <a:pt x="63514" y="1520"/>
                  </a:lnTo>
                  <a:lnTo>
                    <a:pt x="55114" y="0"/>
                  </a:lnTo>
                  <a:lnTo>
                    <a:pt x="47175" y="1326"/>
                  </a:lnTo>
                  <a:lnTo>
                    <a:pt x="39543" y="4550"/>
                  </a:lnTo>
                  <a:lnTo>
                    <a:pt x="24823" y="20611"/>
                  </a:lnTo>
                  <a:lnTo>
                    <a:pt x="6502" y="55960"/>
                  </a:lnTo>
                  <a:lnTo>
                    <a:pt x="0" y="81284"/>
                  </a:lnTo>
                  <a:lnTo>
                    <a:pt x="8155" y="142480"/>
                  </a:lnTo>
                  <a:lnTo>
                    <a:pt x="23271" y="172268"/>
                  </a:lnTo>
                  <a:lnTo>
                    <a:pt x="30625" y="177003"/>
                  </a:lnTo>
                  <a:lnTo>
                    <a:pt x="48156" y="179145"/>
                  </a:lnTo>
                  <a:lnTo>
                    <a:pt x="64526" y="173078"/>
                  </a:lnTo>
                  <a:lnTo>
                    <a:pt x="72167" y="168184"/>
                  </a:lnTo>
                  <a:lnTo>
                    <a:pt x="83777" y="153388"/>
                  </a:lnTo>
                  <a:lnTo>
                    <a:pt x="100762" y="115294"/>
                  </a:lnTo>
                  <a:lnTo>
                    <a:pt x="106211" y="78815"/>
                  </a:lnTo>
                  <a:lnTo>
                    <a:pt x="108146" y="74927"/>
                  </a:lnTo>
                  <a:lnTo>
                    <a:pt x="110606" y="77014"/>
                  </a:lnTo>
                  <a:lnTo>
                    <a:pt x="132867" y="133200"/>
                  </a:lnTo>
                  <a:lnTo>
                    <a:pt x="138785" y="141599"/>
                  </a:lnTo>
                  <a:lnTo>
                    <a:pt x="151599" y="150931"/>
                  </a:lnTo>
                  <a:lnTo>
                    <a:pt x="171677" y="158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03191" y="910361"/>
              <a:ext cx="134095" cy="142814"/>
            </a:xfrm>
            <a:custGeom>
              <a:avLst/>
              <a:gdLst/>
              <a:ahLst/>
              <a:cxnLst/>
              <a:rect l="0" t="0" r="0" b="0"/>
              <a:pathLst>
                <a:path w="134095" h="142814">
                  <a:moveTo>
                    <a:pt x="7752" y="26675"/>
                  </a:moveTo>
                  <a:lnTo>
                    <a:pt x="2162" y="43442"/>
                  </a:lnTo>
                  <a:lnTo>
                    <a:pt x="2538" y="61033"/>
                  </a:lnTo>
                  <a:lnTo>
                    <a:pt x="14301" y="112438"/>
                  </a:lnTo>
                  <a:lnTo>
                    <a:pt x="15931" y="142813"/>
                  </a:lnTo>
                  <a:lnTo>
                    <a:pt x="14374" y="142705"/>
                  </a:lnTo>
                  <a:lnTo>
                    <a:pt x="9525" y="132056"/>
                  </a:lnTo>
                  <a:lnTo>
                    <a:pt x="0" y="87092"/>
                  </a:lnTo>
                  <a:lnTo>
                    <a:pt x="1165" y="50035"/>
                  </a:lnTo>
                  <a:lnTo>
                    <a:pt x="7164" y="28868"/>
                  </a:lnTo>
                  <a:lnTo>
                    <a:pt x="17629" y="11662"/>
                  </a:lnTo>
                  <a:lnTo>
                    <a:pt x="26035" y="6138"/>
                  </a:lnTo>
                  <a:lnTo>
                    <a:pt x="47853" y="0"/>
                  </a:lnTo>
                  <a:lnTo>
                    <a:pt x="57883" y="703"/>
                  </a:lnTo>
                  <a:lnTo>
                    <a:pt x="75266" y="7723"/>
                  </a:lnTo>
                  <a:lnTo>
                    <a:pt x="98206" y="30418"/>
                  </a:lnTo>
                  <a:lnTo>
                    <a:pt x="122536" y="79810"/>
                  </a:lnTo>
                  <a:lnTo>
                    <a:pt x="134094" y="12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82331" y="727951"/>
              <a:ext cx="123411" cy="324953"/>
            </a:xfrm>
            <a:custGeom>
              <a:avLst/>
              <a:gdLst/>
              <a:ahLst/>
              <a:cxnLst/>
              <a:rect l="0" t="0" r="0" b="0"/>
              <a:pathLst>
                <a:path w="123411" h="324953">
                  <a:moveTo>
                    <a:pt x="102352" y="240670"/>
                  </a:moveTo>
                  <a:lnTo>
                    <a:pt x="82109" y="196708"/>
                  </a:lnTo>
                  <a:lnTo>
                    <a:pt x="73649" y="190305"/>
                  </a:lnTo>
                  <a:lnTo>
                    <a:pt x="51771" y="183191"/>
                  </a:lnTo>
                  <a:lnTo>
                    <a:pt x="41725" y="184803"/>
                  </a:lnTo>
                  <a:lnTo>
                    <a:pt x="24324" y="195953"/>
                  </a:lnTo>
                  <a:lnTo>
                    <a:pt x="6963" y="221962"/>
                  </a:lnTo>
                  <a:lnTo>
                    <a:pt x="0" y="257484"/>
                  </a:lnTo>
                  <a:lnTo>
                    <a:pt x="4610" y="280898"/>
                  </a:lnTo>
                  <a:lnTo>
                    <a:pt x="20359" y="310691"/>
                  </a:lnTo>
                  <a:lnTo>
                    <a:pt x="26633" y="318937"/>
                  </a:lnTo>
                  <a:lnTo>
                    <a:pt x="34325" y="323264"/>
                  </a:lnTo>
                  <a:lnTo>
                    <a:pt x="52231" y="324952"/>
                  </a:lnTo>
                  <a:lnTo>
                    <a:pt x="60749" y="320254"/>
                  </a:lnTo>
                  <a:lnTo>
                    <a:pt x="76453" y="302557"/>
                  </a:lnTo>
                  <a:lnTo>
                    <a:pt x="92859" y="271875"/>
                  </a:lnTo>
                  <a:lnTo>
                    <a:pt x="101647" y="221661"/>
                  </a:lnTo>
                  <a:lnTo>
                    <a:pt x="110315" y="163563"/>
                  </a:lnTo>
                  <a:lnTo>
                    <a:pt x="112374" y="101697"/>
                  </a:lnTo>
                  <a:lnTo>
                    <a:pt x="107142" y="53004"/>
                  </a:lnTo>
                  <a:lnTo>
                    <a:pt x="103772" y="7121"/>
                  </a:lnTo>
                  <a:lnTo>
                    <a:pt x="100959" y="743"/>
                  </a:lnTo>
                  <a:lnTo>
                    <a:pt x="96744" y="0"/>
                  </a:lnTo>
                  <a:lnTo>
                    <a:pt x="91594" y="3014"/>
                  </a:lnTo>
                  <a:lnTo>
                    <a:pt x="88162" y="9703"/>
                  </a:lnTo>
                  <a:lnTo>
                    <a:pt x="82199" y="72720"/>
                  </a:lnTo>
                  <a:lnTo>
                    <a:pt x="88710" y="131282"/>
                  </a:lnTo>
                  <a:lnTo>
                    <a:pt x="94329" y="184791"/>
                  </a:lnTo>
                  <a:lnTo>
                    <a:pt x="109701" y="237904"/>
                  </a:lnTo>
                  <a:lnTo>
                    <a:pt x="123410" y="261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19689" y="882090"/>
              <a:ext cx="96716" cy="271415"/>
            </a:xfrm>
            <a:custGeom>
              <a:avLst/>
              <a:gdLst/>
              <a:ahLst/>
              <a:cxnLst/>
              <a:rect l="0" t="0" r="0" b="0"/>
              <a:pathLst>
                <a:path w="96716" h="271415">
                  <a:moveTo>
                    <a:pt x="17678" y="107588"/>
                  </a:moveTo>
                  <a:lnTo>
                    <a:pt x="17678" y="156519"/>
                  </a:lnTo>
                  <a:lnTo>
                    <a:pt x="17678" y="204365"/>
                  </a:lnTo>
                  <a:lnTo>
                    <a:pt x="17678" y="267345"/>
                  </a:lnTo>
                  <a:lnTo>
                    <a:pt x="16509" y="271414"/>
                  </a:lnTo>
                  <a:lnTo>
                    <a:pt x="14559" y="268278"/>
                  </a:lnTo>
                  <a:lnTo>
                    <a:pt x="9345" y="239038"/>
                  </a:lnTo>
                  <a:lnTo>
                    <a:pt x="7584" y="187236"/>
                  </a:lnTo>
                  <a:lnTo>
                    <a:pt x="0" y="130773"/>
                  </a:lnTo>
                  <a:lnTo>
                    <a:pt x="409" y="70747"/>
                  </a:lnTo>
                  <a:lnTo>
                    <a:pt x="11408" y="24402"/>
                  </a:lnTo>
                  <a:lnTo>
                    <a:pt x="17007" y="15866"/>
                  </a:lnTo>
                  <a:lnTo>
                    <a:pt x="32588" y="3262"/>
                  </a:lnTo>
                  <a:lnTo>
                    <a:pt x="51211" y="0"/>
                  </a:lnTo>
                  <a:lnTo>
                    <a:pt x="61091" y="768"/>
                  </a:lnTo>
                  <a:lnTo>
                    <a:pt x="78307" y="10979"/>
                  </a:lnTo>
                  <a:lnTo>
                    <a:pt x="86173" y="18616"/>
                  </a:lnTo>
                  <a:lnTo>
                    <a:pt x="94914" y="42699"/>
                  </a:lnTo>
                  <a:lnTo>
                    <a:pt x="96715" y="86022"/>
                  </a:lnTo>
                  <a:lnTo>
                    <a:pt x="91410" y="112041"/>
                  </a:lnTo>
                  <a:lnTo>
                    <a:pt x="81254" y="131404"/>
                  </a:lnTo>
                  <a:lnTo>
                    <a:pt x="72930" y="137504"/>
                  </a:lnTo>
                  <a:lnTo>
                    <a:pt x="41198" y="146088"/>
                  </a:lnTo>
                  <a:lnTo>
                    <a:pt x="7150" y="149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87693" y="884393"/>
              <a:ext cx="95935" cy="136521"/>
            </a:xfrm>
            <a:custGeom>
              <a:avLst/>
              <a:gdLst/>
              <a:ahLst/>
              <a:cxnLst/>
              <a:rect l="0" t="0" r="0" b="0"/>
              <a:pathLst>
                <a:path w="95935" h="136521">
                  <a:moveTo>
                    <a:pt x="18130" y="10529"/>
                  </a:moveTo>
                  <a:lnTo>
                    <a:pt x="6952" y="27296"/>
                  </a:lnTo>
                  <a:lnTo>
                    <a:pt x="0" y="60081"/>
                  </a:lnTo>
                  <a:lnTo>
                    <a:pt x="3530" y="99430"/>
                  </a:lnTo>
                  <a:lnTo>
                    <a:pt x="12031" y="120621"/>
                  </a:lnTo>
                  <a:lnTo>
                    <a:pt x="17574" y="129547"/>
                  </a:lnTo>
                  <a:lnTo>
                    <a:pt x="25948" y="134328"/>
                  </a:lnTo>
                  <a:lnTo>
                    <a:pt x="47731" y="136520"/>
                  </a:lnTo>
                  <a:lnTo>
                    <a:pt x="56582" y="133128"/>
                  </a:lnTo>
                  <a:lnTo>
                    <a:pt x="69535" y="119999"/>
                  </a:lnTo>
                  <a:lnTo>
                    <a:pt x="94923" y="62614"/>
                  </a:lnTo>
                  <a:lnTo>
                    <a:pt x="95934" y="41867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64184" y="715937"/>
              <a:ext cx="10096" cy="284271"/>
            </a:xfrm>
            <a:custGeom>
              <a:avLst/>
              <a:gdLst/>
              <a:ahLst/>
              <a:cxnLst/>
              <a:rect l="0" t="0" r="0" b="0"/>
              <a:pathLst>
                <a:path w="10096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200545"/>
                  </a:lnTo>
                  <a:lnTo>
                    <a:pt x="9970" y="256293"/>
                  </a:lnTo>
                  <a:lnTo>
                    <a:pt x="1009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9523" y="831751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15235" y="7409"/>
                  </a:lnTo>
                  <a:lnTo>
                    <a:pt x="6240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47716" y="768580"/>
              <a:ext cx="16119" cy="263213"/>
            </a:xfrm>
            <a:custGeom>
              <a:avLst/>
              <a:gdLst/>
              <a:ahLst/>
              <a:cxnLst/>
              <a:rect l="0" t="0" r="0" b="0"/>
              <a:pathLst>
                <a:path w="16119" h="263213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2" y="119340"/>
                  </a:lnTo>
                  <a:lnTo>
                    <a:pt x="5454" y="178294"/>
                  </a:lnTo>
                  <a:lnTo>
                    <a:pt x="12807" y="238338"/>
                  </a:lnTo>
                  <a:lnTo>
                    <a:pt x="16118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90134" y="88439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69119" y="726466"/>
              <a:ext cx="263213" cy="266299"/>
            </a:xfrm>
            <a:custGeom>
              <a:avLst/>
              <a:gdLst/>
              <a:ahLst/>
              <a:cxnLst/>
              <a:rect l="0" t="0" r="0" b="0"/>
              <a:pathLst>
                <a:path w="263213" h="266299">
                  <a:moveTo>
                    <a:pt x="0" y="0"/>
                  </a:moveTo>
                  <a:lnTo>
                    <a:pt x="5589" y="58617"/>
                  </a:lnTo>
                  <a:lnTo>
                    <a:pt x="16789" y="112791"/>
                  </a:lnTo>
                  <a:lnTo>
                    <a:pt x="23333" y="168552"/>
                  </a:lnTo>
                  <a:lnTo>
                    <a:pt x="35544" y="219038"/>
                  </a:lnTo>
                  <a:lnTo>
                    <a:pt x="37734" y="222064"/>
                  </a:lnTo>
                  <a:lnTo>
                    <a:pt x="39194" y="219403"/>
                  </a:lnTo>
                  <a:lnTo>
                    <a:pt x="47126" y="181509"/>
                  </a:lnTo>
                  <a:lnTo>
                    <a:pt x="52474" y="172479"/>
                  </a:lnTo>
                  <a:lnTo>
                    <a:pt x="67775" y="159325"/>
                  </a:lnTo>
                  <a:lnTo>
                    <a:pt x="75599" y="158859"/>
                  </a:lnTo>
                  <a:lnTo>
                    <a:pt x="83155" y="162058"/>
                  </a:lnTo>
                  <a:lnTo>
                    <a:pt x="90531" y="167700"/>
                  </a:lnTo>
                  <a:lnTo>
                    <a:pt x="101847" y="186447"/>
                  </a:lnTo>
                  <a:lnTo>
                    <a:pt x="118644" y="231021"/>
                  </a:lnTo>
                  <a:lnTo>
                    <a:pt x="123549" y="235902"/>
                  </a:lnTo>
                  <a:lnTo>
                    <a:pt x="129160" y="236817"/>
                  </a:lnTo>
                  <a:lnTo>
                    <a:pt x="151353" y="226925"/>
                  </a:lnTo>
                  <a:lnTo>
                    <a:pt x="210917" y="200553"/>
                  </a:lnTo>
                  <a:lnTo>
                    <a:pt x="230611" y="192080"/>
                  </a:lnTo>
                  <a:lnTo>
                    <a:pt x="247163" y="180515"/>
                  </a:lnTo>
                  <a:lnTo>
                    <a:pt x="256079" y="161337"/>
                  </a:lnTo>
                  <a:lnTo>
                    <a:pt x="258457" y="149672"/>
                  </a:lnTo>
                  <a:lnTo>
                    <a:pt x="256532" y="139556"/>
                  </a:lnTo>
                  <a:lnTo>
                    <a:pt x="245035" y="122076"/>
                  </a:lnTo>
                  <a:lnTo>
                    <a:pt x="235887" y="117649"/>
                  </a:lnTo>
                  <a:lnTo>
                    <a:pt x="213243" y="115849"/>
                  </a:lnTo>
                  <a:lnTo>
                    <a:pt x="179776" y="127002"/>
                  </a:lnTo>
                  <a:lnTo>
                    <a:pt x="164518" y="144963"/>
                  </a:lnTo>
                  <a:lnTo>
                    <a:pt x="158812" y="156303"/>
                  </a:lnTo>
                  <a:lnTo>
                    <a:pt x="155591" y="178262"/>
                  </a:lnTo>
                  <a:lnTo>
                    <a:pt x="163055" y="220956"/>
                  </a:lnTo>
                  <a:lnTo>
                    <a:pt x="178034" y="247052"/>
                  </a:lnTo>
                  <a:lnTo>
                    <a:pt x="193770" y="259150"/>
                  </a:lnTo>
                  <a:lnTo>
                    <a:pt x="202879" y="264013"/>
                  </a:lnTo>
                  <a:lnTo>
                    <a:pt x="225479" y="266298"/>
                  </a:lnTo>
                  <a:lnTo>
                    <a:pt x="26321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98795" y="872923"/>
              <a:ext cx="217807" cy="127285"/>
            </a:xfrm>
            <a:custGeom>
              <a:avLst/>
              <a:gdLst/>
              <a:ahLst/>
              <a:cxnLst/>
              <a:rect l="0" t="0" r="0" b="0"/>
              <a:pathLst>
                <a:path w="217807" h="127285">
                  <a:moveTo>
                    <a:pt x="7236" y="53584"/>
                  </a:moveTo>
                  <a:lnTo>
                    <a:pt x="7236" y="112201"/>
                  </a:lnTo>
                  <a:lnTo>
                    <a:pt x="6066" y="116059"/>
                  </a:lnTo>
                  <a:lnTo>
                    <a:pt x="4116" y="113951"/>
                  </a:lnTo>
                  <a:lnTo>
                    <a:pt x="0" y="97962"/>
                  </a:lnTo>
                  <a:lnTo>
                    <a:pt x="477" y="43156"/>
                  </a:lnTo>
                  <a:lnTo>
                    <a:pt x="2730" y="29085"/>
                  </a:lnTo>
                  <a:lnTo>
                    <a:pt x="8911" y="20874"/>
                  </a:lnTo>
                  <a:lnTo>
                    <a:pt x="17711" y="16569"/>
                  </a:lnTo>
                  <a:lnTo>
                    <a:pt x="28258" y="14870"/>
                  </a:lnTo>
                  <a:lnTo>
                    <a:pt x="37628" y="17246"/>
                  </a:lnTo>
                  <a:lnTo>
                    <a:pt x="69478" y="43157"/>
                  </a:lnTo>
                  <a:lnTo>
                    <a:pt x="82862" y="58309"/>
                  </a:lnTo>
                  <a:lnTo>
                    <a:pt x="94634" y="79551"/>
                  </a:lnTo>
                  <a:lnTo>
                    <a:pt x="94747" y="77914"/>
                  </a:lnTo>
                  <a:lnTo>
                    <a:pt x="93653" y="73314"/>
                  </a:lnTo>
                  <a:lnTo>
                    <a:pt x="103205" y="30966"/>
                  </a:lnTo>
                  <a:lnTo>
                    <a:pt x="106310" y="20958"/>
                  </a:lnTo>
                  <a:lnTo>
                    <a:pt x="111890" y="13116"/>
                  </a:lnTo>
                  <a:lnTo>
                    <a:pt x="127448" y="1283"/>
                  </a:lnTo>
                  <a:lnTo>
                    <a:pt x="136510" y="0"/>
                  </a:lnTo>
                  <a:lnTo>
                    <a:pt x="155938" y="4812"/>
                  </a:lnTo>
                  <a:lnTo>
                    <a:pt x="181017" y="20676"/>
                  </a:lnTo>
                  <a:lnTo>
                    <a:pt x="192876" y="36619"/>
                  </a:lnTo>
                  <a:lnTo>
                    <a:pt x="210022" y="75450"/>
                  </a:lnTo>
                  <a:lnTo>
                    <a:pt x="217806" y="127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69285" y="89492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69285" y="8212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53513" y="855590"/>
              <a:ext cx="147399" cy="144618"/>
            </a:xfrm>
            <a:custGeom>
              <a:avLst/>
              <a:gdLst/>
              <a:ahLst/>
              <a:cxnLst/>
              <a:rect l="0" t="0" r="0" b="0"/>
              <a:pathLst>
                <a:path w="147399" h="144618">
                  <a:moveTo>
                    <a:pt x="0" y="49860"/>
                  </a:moveTo>
                  <a:lnTo>
                    <a:pt x="17958" y="103735"/>
                  </a:lnTo>
                  <a:lnTo>
                    <a:pt x="25858" y="127434"/>
                  </a:lnTo>
                  <a:lnTo>
                    <a:pt x="13107" y="76704"/>
                  </a:lnTo>
                  <a:lnTo>
                    <a:pt x="14412" y="41047"/>
                  </a:lnTo>
                  <a:lnTo>
                    <a:pt x="20443" y="20207"/>
                  </a:lnTo>
                  <a:lnTo>
                    <a:pt x="30922" y="3146"/>
                  </a:lnTo>
                  <a:lnTo>
                    <a:pt x="38162" y="0"/>
                  </a:lnTo>
                  <a:lnTo>
                    <a:pt x="46498" y="242"/>
                  </a:lnTo>
                  <a:lnTo>
                    <a:pt x="55565" y="2744"/>
                  </a:lnTo>
                  <a:lnTo>
                    <a:pt x="85094" y="23032"/>
                  </a:lnTo>
                  <a:lnTo>
                    <a:pt x="129297" y="85017"/>
                  </a:lnTo>
                  <a:lnTo>
                    <a:pt x="141515" y="112920"/>
                  </a:lnTo>
                  <a:lnTo>
                    <a:pt x="147398" y="144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75880" y="841435"/>
              <a:ext cx="198814" cy="178373"/>
            </a:xfrm>
            <a:custGeom>
              <a:avLst/>
              <a:gdLst/>
              <a:ahLst/>
              <a:cxnLst/>
              <a:rect l="0" t="0" r="0" b="0"/>
              <a:pathLst>
                <a:path w="198814" h="178373">
                  <a:moveTo>
                    <a:pt x="72472" y="95601"/>
                  </a:moveTo>
                  <a:lnTo>
                    <a:pt x="78061" y="78833"/>
                  </a:lnTo>
                  <a:lnTo>
                    <a:pt x="77685" y="61242"/>
                  </a:lnTo>
                  <a:lnTo>
                    <a:pt x="67912" y="21354"/>
                  </a:lnTo>
                  <a:lnTo>
                    <a:pt x="62413" y="13347"/>
                  </a:lnTo>
                  <a:lnTo>
                    <a:pt x="46944" y="1332"/>
                  </a:lnTo>
                  <a:lnTo>
                    <a:pt x="39076" y="0"/>
                  </a:lnTo>
                  <a:lnTo>
                    <a:pt x="31490" y="1451"/>
                  </a:lnTo>
                  <a:lnTo>
                    <a:pt x="24094" y="4758"/>
                  </a:lnTo>
                  <a:lnTo>
                    <a:pt x="12756" y="17792"/>
                  </a:lnTo>
                  <a:lnTo>
                    <a:pt x="4987" y="36452"/>
                  </a:lnTo>
                  <a:lnTo>
                    <a:pt x="0" y="86560"/>
                  </a:lnTo>
                  <a:lnTo>
                    <a:pt x="2256" y="124507"/>
                  </a:lnTo>
                  <a:lnTo>
                    <a:pt x="13453" y="157978"/>
                  </a:lnTo>
                  <a:lnTo>
                    <a:pt x="19088" y="168771"/>
                  </a:lnTo>
                  <a:lnTo>
                    <a:pt x="27524" y="174797"/>
                  </a:lnTo>
                  <a:lnTo>
                    <a:pt x="49375" y="178372"/>
                  </a:lnTo>
                  <a:lnTo>
                    <a:pt x="59413" y="175348"/>
                  </a:lnTo>
                  <a:lnTo>
                    <a:pt x="76807" y="162630"/>
                  </a:lnTo>
                  <a:lnTo>
                    <a:pt x="94163" y="135738"/>
                  </a:lnTo>
                  <a:lnTo>
                    <a:pt x="106715" y="105544"/>
                  </a:lnTo>
                  <a:lnTo>
                    <a:pt x="107968" y="81692"/>
                  </a:lnTo>
                  <a:lnTo>
                    <a:pt x="105795" y="66023"/>
                  </a:lnTo>
                  <a:lnTo>
                    <a:pt x="104830" y="78556"/>
                  </a:lnTo>
                  <a:lnTo>
                    <a:pt x="110640" y="97384"/>
                  </a:lnTo>
                  <a:lnTo>
                    <a:pt x="122191" y="116280"/>
                  </a:lnTo>
                  <a:lnTo>
                    <a:pt x="148424" y="138903"/>
                  </a:lnTo>
                  <a:lnTo>
                    <a:pt x="182491" y="154500"/>
                  </a:lnTo>
                  <a:lnTo>
                    <a:pt x="198813" y="158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11605" y="694880"/>
              <a:ext cx="182092" cy="316082"/>
            </a:xfrm>
            <a:custGeom>
              <a:avLst/>
              <a:gdLst/>
              <a:ahLst/>
              <a:cxnLst/>
              <a:rect l="0" t="0" r="0" b="0"/>
              <a:pathLst>
                <a:path w="182092" h="316082">
                  <a:moveTo>
                    <a:pt x="0" y="0"/>
                  </a:moveTo>
                  <a:lnTo>
                    <a:pt x="9065" y="58617"/>
                  </a:lnTo>
                  <a:lnTo>
                    <a:pt x="18645" y="120027"/>
                  </a:lnTo>
                  <a:lnTo>
                    <a:pt x="28684" y="178431"/>
                  </a:lnTo>
                  <a:lnTo>
                    <a:pt x="36602" y="235027"/>
                  </a:lnTo>
                  <a:lnTo>
                    <a:pt x="41025" y="281909"/>
                  </a:lnTo>
                  <a:lnTo>
                    <a:pt x="56726" y="220254"/>
                  </a:lnTo>
                  <a:lnTo>
                    <a:pt x="62384" y="212346"/>
                  </a:lnTo>
                  <a:lnTo>
                    <a:pt x="78029" y="200441"/>
                  </a:lnTo>
                  <a:lnTo>
                    <a:pt x="96681" y="197490"/>
                  </a:lnTo>
                  <a:lnTo>
                    <a:pt x="116669" y="201247"/>
                  </a:lnTo>
                  <a:lnTo>
                    <a:pt x="146483" y="216517"/>
                  </a:lnTo>
                  <a:lnTo>
                    <a:pt x="162980" y="229201"/>
                  </a:lnTo>
                  <a:lnTo>
                    <a:pt x="179832" y="255085"/>
                  </a:lnTo>
                  <a:lnTo>
                    <a:pt x="182091" y="274808"/>
                  </a:lnTo>
                  <a:lnTo>
                    <a:pt x="181056" y="284981"/>
                  </a:lnTo>
                  <a:lnTo>
                    <a:pt x="170547" y="302523"/>
                  </a:lnTo>
                  <a:lnTo>
                    <a:pt x="162831" y="310477"/>
                  </a:lnTo>
                  <a:lnTo>
                    <a:pt x="154178" y="314609"/>
                  </a:lnTo>
                  <a:lnTo>
                    <a:pt x="135204" y="316081"/>
                  </a:lnTo>
                  <a:lnTo>
                    <a:pt x="104792" y="310333"/>
                  </a:lnTo>
                  <a:lnTo>
                    <a:pt x="6317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39914" y="893391"/>
              <a:ext cx="150719" cy="128657"/>
            </a:xfrm>
            <a:custGeom>
              <a:avLst/>
              <a:gdLst/>
              <a:ahLst/>
              <a:cxnLst/>
              <a:rect l="0" t="0" r="0" b="0"/>
              <a:pathLst>
                <a:path w="150719" h="128657">
                  <a:moveTo>
                    <a:pt x="98075" y="96287"/>
                  </a:moveTo>
                  <a:lnTo>
                    <a:pt x="103665" y="79520"/>
                  </a:lnTo>
                  <a:lnTo>
                    <a:pt x="101551" y="46735"/>
                  </a:lnTo>
                  <a:lnTo>
                    <a:pt x="93381" y="27081"/>
                  </a:lnTo>
                  <a:lnTo>
                    <a:pt x="87927" y="18564"/>
                  </a:lnTo>
                  <a:lnTo>
                    <a:pt x="72508" y="5982"/>
                  </a:lnTo>
                  <a:lnTo>
                    <a:pt x="63483" y="989"/>
                  </a:lnTo>
                  <a:lnTo>
                    <a:pt x="55126" y="0"/>
                  </a:lnTo>
                  <a:lnTo>
                    <a:pt x="39603" y="5140"/>
                  </a:lnTo>
                  <a:lnTo>
                    <a:pt x="17709" y="21187"/>
                  </a:lnTo>
                  <a:lnTo>
                    <a:pt x="1993" y="46349"/>
                  </a:lnTo>
                  <a:lnTo>
                    <a:pt x="0" y="65904"/>
                  </a:lnTo>
                  <a:lnTo>
                    <a:pt x="8253" y="107053"/>
                  </a:lnTo>
                  <a:lnTo>
                    <a:pt x="13627" y="115163"/>
                  </a:lnTo>
                  <a:lnTo>
                    <a:pt x="28957" y="127293"/>
                  </a:lnTo>
                  <a:lnTo>
                    <a:pt x="37959" y="128656"/>
                  </a:lnTo>
                  <a:lnTo>
                    <a:pt x="57319" y="123932"/>
                  </a:lnTo>
                  <a:lnTo>
                    <a:pt x="74502" y="107794"/>
                  </a:lnTo>
                  <a:lnTo>
                    <a:pt x="99008" y="64895"/>
                  </a:lnTo>
                  <a:lnTo>
                    <a:pt x="103377" y="62491"/>
                  </a:lnTo>
                  <a:lnTo>
                    <a:pt x="107459" y="65568"/>
                  </a:lnTo>
                  <a:lnTo>
                    <a:pt x="137893" y="103772"/>
                  </a:lnTo>
                  <a:lnTo>
                    <a:pt x="150718" y="117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48517" y="891951"/>
              <a:ext cx="225836" cy="318774"/>
            </a:xfrm>
            <a:custGeom>
              <a:avLst/>
              <a:gdLst/>
              <a:ahLst/>
              <a:cxnLst/>
              <a:rect l="0" t="0" r="0" b="0"/>
              <a:pathLst>
                <a:path w="225836" h="318774">
                  <a:moveTo>
                    <a:pt x="189513" y="97727"/>
                  </a:moveTo>
                  <a:lnTo>
                    <a:pt x="195102" y="80960"/>
                  </a:lnTo>
                  <a:lnTo>
                    <a:pt x="192989" y="48175"/>
                  </a:lnTo>
                  <a:lnTo>
                    <a:pt x="184819" y="28521"/>
                  </a:lnTo>
                  <a:lnTo>
                    <a:pt x="179365" y="20004"/>
                  </a:lnTo>
                  <a:lnTo>
                    <a:pt x="163946" y="7422"/>
                  </a:lnTo>
                  <a:lnTo>
                    <a:pt x="154921" y="2429"/>
                  </a:lnTo>
                  <a:lnTo>
                    <a:pt x="132415" y="0"/>
                  </a:lnTo>
                  <a:lnTo>
                    <a:pt x="109154" y="3990"/>
                  </a:lnTo>
                  <a:lnTo>
                    <a:pt x="91017" y="13562"/>
                  </a:lnTo>
                  <a:lnTo>
                    <a:pt x="78277" y="28735"/>
                  </a:lnTo>
                  <a:lnTo>
                    <a:pt x="73242" y="37695"/>
                  </a:lnTo>
                  <a:lnTo>
                    <a:pt x="70767" y="60128"/>
                  </a:lnTo>
                  <a:lnTo>
                    <a:pt x="78710" y="107068"/>
                  </a:lnTo>
                  <a:lnTo>
                    <a:pt x="84059" y="115653"/>
                  </a:lnTo>
                  <a:lnTo>
                    <a:pt x="99361" y="128311"/>
                  </a:lnTo>
                  <a:lnTo>
                    <a:pt x="108355" y="130985"/>
                  </a:lnTo>
                  <a:lnTo>
                    <a:pt x="127707" y="130836"/>
                  </a:lnTo>
                  <a:lnTo>
                    <a:pt x="144886" y="120631"/>
                  </a:lnTo>
                  <a:lnTo>
                    <a:pt x="159151" y="104397"/>
                  </a:lnTo>
                  <a:lnTo>
                    <a:pt x="169390" y="85484"/>
                  </a:lnTo>
                  <a:lnTo>
                    <a:pt x="174928" y="82546"/>
                  </a:lnTo>
                  <a:lnTo>
                    <a:pt x="180960" y="84097"/>
                  </a:lnTo>
                  <a:lnTo>
                    <a:pt x="187320" y="88640"/>
                  </a:lnTo>
                  <a:lnTo>
                    <a:pt x="194388" y="106167"/>
                  </a:lnTo>
                  <a:lnTo>
                    <a:pt x="204514" y="155546"/>
                  </a:lnTo>
                  <a:lnTo>
                    <a:pt x="217780" y="217596"/>
                  </a:lnTo>
                  <a:lnTo>
                    <a:pt x="225835" y="260626"/>
                  </a:lnTo>
                  <a:lnTo>
                    <a:pt x="223984" y="284770"/>
                  </a:lnTo>
                  <a:lnTo>
                    <a:pt x="213022" y="304080"/>
                  </a:lnTo>
                  <a:lnTo>
                    <a:pt x="205186" y="312505"/>
                  </a:lnTo>
                  <a:lnTo>
                    <a:pt x="196452" y="316951"/>
                  </a:lnTo>
                  <a:lnTo>
                    <a:pt x="177390" y="318773"/>
                  </a:lnTo>
                  <a:lnTo>
                    <a:pt x="120915" y="311580"/>
                  </a:lnTo>
                  <a:lnTo>
                    <a:pt x="66605" y="305826"/>
                  </a:lnTo>
                  <a:lnTo>
                    <a:pt x="43641" y="302520"/>
                  </a:lnTo>
                  <a:lnTo>
                    <a:pt x="0" y="3082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22259" y="968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253927" y="692004"/>
            <a:ext cx="1137188" cy="413489"/>
            <a:chOff x="6253927" y="692004"/>
            <a:chExt cx="1137188" cy="413489"/>
          </a:xfrm>
        </p:grpSpPr>
        <p:sp>
          <p:nvSpPr>
            <p:cNvPr id="78" name="Freeform 77"/>
            <p:cNvSpPr/>
            <p:nvPr/>
          </p:nvSpPr>
          <p:spPr>
            <a:xfrm>
              <a:off x="6401326" y="779108"/>
              <a:ext cx="31586" cy="242157"/>
            </a:xfrm>
            <a:custGeom>
              <a:avLst/>
              <a:gdLst/>
              <a:ahLst/>
              <a:cxnLst/>
              <a:rect l="0" t="0" r="0" b="0"/>
              <a:pathLst>
                <a:path w="31586" h="242157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63836"/>
                  </a:lnTo>
                  <a:lnTo>
                    <a:pt x="25054" y="220490"/>
                  </a:lnTo>
                  <a:lnTo>
                    <a:pt x="31585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3927" y="736994"/>
              <a:ext cx="273743" cy="63172"/>
            </a:xfrm>
            <a:custGeom>
              <a:avLst/>
              <a:gdLst/>
              <a:ahLst/>
              <a:cxnLst/>
              <a:rect l="0" t="0" r="0" b="0"/>
              <a:pathLst>
                <a:path w="273743" h="63172">
                  <a:moveTo>
                    <a:pt x="273742" y="0"/>
                  </a:moveTo>
                  <a:lnTo>
                    <a:pt x="231050" y="3120"/>
                  </a:lnTo>
                  <a:lnTo>
                    <a:pt x="170503" y="25194"/>
                  </a:lnTo>
                  <a:lnTo>
                    <a:pt x="115525" y="41545"/>
                  </a:lnTo>
                  <a:lnTo>
                    <a:pt x="54016" y="560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96041" y="1000207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7949" y="14654"/>
                  </a:lnTo>
                  <a:lnTo>
                    <a:pt x="84371" y="31666"/>
                  </a:lnTo>
                  <a:lnTo>
                    <a:pt x="24189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50805" y="692004"/>
              <a:ext cx="124263" cy="308204"/>
            </a:xfrm>
            <a:custGeom>
              <a:avLst/>
              <a:gdLst/>
              <a:ahLst/>
              <a:cxnLst/>
              <a:rect l="0" t="0" r="0" b="0"/>
              <a:pathLst>
                <a:path w="124263" h="308204">
                  <a:moveTo>
                    <a:pt x="82148" y="308203"/>
                  </a:moveTo>
                  <a:lnTo>
                    <a:pt x="70969" y="297024"/>
                  </a:lnTo>
                  <a:lnTo>
                    <a:pt x="47304" y="234986"/>
                  </a:lnTo>
                  <a:lnTo>
                    <a:pt x="29539" y="178805"/>
                  </a:lnTo>
                  <a:lnTo>
                    <a:pt x="15474" y="125105"/>
                  </a:lnTo>
                  <a:lnTo>
                    <a:pt x="1040" y="63773"/>
                  </a:lnTo>
                  <a:lnTo>
                    <a:pt x="0" y="50493"/>
                  </a:lnTo>
                  <a:lnTo>
                    <a:pt x="5083" y="29498"/>
                  </a:lnTo>
                  <a:lnTo>
                    <a:pt x="9715" y="20624"/>
                  </a:lnTo>
                  <a:lnTo>
                    <a:pt x="24220" y="7645"/>
                  </a:lnTo>
                  <a:lnTo>
                    <a:pt x="33000" y="2546"/>
                  </a:lnTo>
                  <a:lnTo>
                    <a:pt x="58355" y="0"/>
                  </a:lnTo>
                  <a:lnTo>
                    <a:pt x="96155" y="5144"/>
                  </a:lnTo>
                  <a:lnTo>
                    <a:pt x="124262" y="13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06611" y="86333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4" y="8334"/>
                  </a:lnTo>
                  <a:lnTo>
                    <a:pt x="31851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17222" y="891903"/>
              <a:ext cx="190335" cy="156464"/>
            </a:xfrm>
            <a:custGeom>
              <a:avLst/>
              <a:gdLst/>
              <a:ahLst/>
              <a:cxnLst/>
              <a:rect l="0" t="0" r="0" b="0"/>
              <a:pathLst>
                <a:path w="190335" h="156464">
                  <a:moveTo>
                    <a:pt x="147400" y="13547"/>
                  </a:moveTo>
                  <a:lnTo>
                    <a:pt x="130632" y="2369"/>
                  </a:lnTo>
                  <a:lnTo>
                    <a:pt x="109921" y="0"/>
                  </a:lnTo>
                  <a:lnTo>
                    <a:pt x="64087" y="8012"/>
                  </a:lnTo>
                  <a:lnTo>
                    <a:pt x="37447" y="23086"/>
                  </a:lnTo>
                  <a:lnTo>
                    <a:pt x="25222" y="38843"/>
                  </a:lnTo>
                  <a:lnTo>
                    <a:pt x="20325" y="47959"/>
                  </a:lnTo>
                  <a:lnTo>
                    <a:pt x="20569" y="55206"/>
                  </a:lnTo>
                  <a:lnTo>
                    <a:pt x="24241" y="61207"/>
                  </a:lnTo>
                  <a:lnTo>
                    <a:pt x="37681" y="70994"/>
                  </a:lnTo>
                  <a:lnTo>
                    <a:pt x="55352" y="79243"/>
                  </a:lnTo>
                  <a:lnTo>
                    <a:pt x="74904" y="80570"/>
                  </a:lnTo>
                  <a:lnTo>
                    <a:pt x="95292" y="79600"/>
                  </a:lnTo>
                  <a:lnTo>
                    <a:pt x="147470" y="91598"/>
                  </a:lnTo>
                  <a:lnTo>
                    <a:pt x="173417" y="107123"/>
                  </a:lnTo>
                  <a:lnTo>
                    <a:pt x="185479" y="122987"/>
                  </a:lnTo>
                  <a:lnTo>
                    <a:pt x="190334" y="132131"/>
                  </a:lnTo>
                  <a:lnTo>
                    <a:pt x="190060" y="139396"/>
                  </a:lnTo>
                  <a:lnTo>
                    <a:pt x="186369" y="145410"/>
                  </a:lnTo>
                  <a:lnTo>
                    <a:pt x="180398" y="150589"/>
                  </a:lnTo>
                  <a:lnTo>
                    <a:pt x="158167" y="156343"/>
                  </a:lnTo>
                  <a:lnTo>
                    <a:pt x="112765" y="156463"/>
                  </a:lnTo>
                  <a:lnTo>
                    <a:pt x="56200" y="146023"/>
                  </a:lnTo>
                  <a:lnTo>
                    <a:pt x="0" y="1398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27792" y="715937"/>
              <a:ext cx="263323" cy="389556"/>
            </a:xfrm>
            <a:custGeom>
              <a:avLst/>
              <a:gdLst/>
              <a:ahLst/>
              <a:cxnLst/>
              <a:rect l="0" t="0" r="0" b="0"/>
              <a:pathLst>
                <a:path w="263323" h="389556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56789"/>
                  </a:lnTo>
                  <a:lnTo>
                    <a:pt x="12998" y="207113"/>
                  </a:lnTo>
                  <a:lnTo>
                    <a:pt x="19465" y="266039"/>
                  </a:lnTo>
                  <a:lnTo>
                    <a:pt x="20742" y="313381"/>
                  </a:lnTo>
                  <a:lnTo>
                    <a:pt x="24159" y="253605"/>
                  </a:lnTo>
                  <a:lnTo>
                    <a:pt x="30624" y="233206"/>
                  </a:lnTo>
                  <a:lnTo>
                    <a:pt x="41297" y="216341"/>
                  </a:lnTo>
                  <a:lnTo>
                    <a:pt x="47418" y="213248"/>
                  </a:lnTo>
                  <a:lnTo>
                    <a:pt x="53840" y="213525"/>
                  </a:lnTo>
                  <a:lnTo>
                    <a:pt x="60460" y="216050"/>
                  </a:lnTo>
                  <a:lnTo>
                    <a:pt x="74055" y="231333"/>
                  </a:lnTo>
                  <a:lnTo>
                    <a:pt x="96257" y="273683"/>
                  </a:lnTo>
                  <a:lnTo>
                    <a:pt x="102610" y="310899"/>
                  </a:lnTo>
                  <a:lnTo>
                    <a:pt x="104671" y="314891"/>
                  </a:lnTo>
                  <a:lnTo>
                    <a:pt x="107216" y="312872"/>
                  </a:lnTo>
                  <a:lnTo>
                    <a:pt x="119505" y="293915"/>
                  </a:lnTo>
                  <a:lnTo>
                    <a:pt x="125293" y="287190"/>
                  </a:lnTo>
                  <a:lnTo>
                    <a:pt x="147323" y="279719"/>
                  </a:lnTo>
                  <a:lnTo>
                    <a:pt x="209174" y="266123"/>
                  </a:lnTo>
                  <a:lnTo>
                    <a:pt x="240572" y="254846"/>
                  </a:lnTo>
                  <a:lnTo>
                    <a:pt x="257440" y="243507"/>
                  </a:lnTo>
                  <a:lnTo>
                    <a:pt x="261704" y="236037"/>
                  </a:lnTo>
                  <a:lnTo>
                    <a:pt x="263322" y="218380"/>
                  </a:lnTo>
                  <a:lnTo>
                    <a:pt x="259776" y="209927"/>
                  </a:lnTo>
                  <a:lnTo>
                    <a:pt x="246478" y="194297"/>
                  </a:lnTo>
                  <a:lnTo>
                    <a:pt x="219260" y="177932"/>
                  </a:lnTo>
                  <a:lnTo>
                    <a:pt x="199224" y="175788"/>
                  </a:lnTo>
                  <a:lnTo>
                    <a:pt x="188969" y="176853"/>
                  </a:lnTo>
                  <a:lnTo>
                    <a:pt x="168214" y="187396"/>
                  </a:lnTo>
                  <a:lnTo>
                    <a:pt x="157767" y="195121"/>
                  </a:lnTo>
                  <a:lnTo>
                    <a:pt x="150801" y="206120"/>
                  </a:lnTo>
                  <a:lnTo>
                    <a:pt x="140999" y="248376"/>
                  </a:lnTo>
                  <a:lnTo>
                    <a:pt x="140806" y="302049"/>
                  </a:lnTo>
                  <a:lnTo>
                    <a:pt x="143004" y="313670"/>
                  </a:lnTo>
                  <a:lnTo>
                    <a:pt x="162865" y="346793"/>
                  </a:lnTo>
                  <a:lnTo>
                    <a:pt x="181178" y="361971"/>
                  </a:lnTo>
                  <a:lnTo>
                    <a:pt x="227121" y="381247"/>
                  </a:lnTo>
                  <a:lnTo>
                    <a:pt x="26321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7591046" y="687048"/>
            <a:ext cx="2467937" cy="734300"/>
            <a:chOff x="7591046" y="687048"/>
            <a:chExt cx="2467937" cy="734300"/>
          </a:xfrm>
        </p:grpSpPr>
        <p:sp>
          <p:nvSpPr>
            <p:cNvPr id="86" name="Freeform 85"/>
            <p:cNvSpPr/>
            <p:nvPr/>
          </p:nvSpPr>
          <p:spPr>
            <a:xfrm>
              <a:off x="7591046" y="867442"/>
              <a:ext cx="147401" cy="220221"/>
            </a:xfrm>
            <a:custGeom>
              <a:avLst/>
              <a:gdLst/>
              <a:ahLst/>
              <a:cxnLst/>
              <a:rect l="0" t="0" r="0" b="0"/>
              <a:pathLst>
                <a:path w="147401" h="220221">
                  <a:moveTo>
                    <a:pt x="0" y="59065"/>
                  </a:moveTo>
                  <a:lnTo>
                    <a:pt x="3120" y="101757"/>
                  </a:lnTo>
                  <a:lnTo>
                    <a:pt x="17959" y="161133"/>
                  </a:lnTo>
                  <a:lnTo>
                    <a:pt x="36301" y="220220"/>
                  </a:lnTo>
                  <a:lnTo>
                    <a:pt x="20511" y="158647"/>
                  </a:lnTo>
                  <a:lnTo>
                    <a:pt x="12501" y="98623"/>
                  </a:lnTo>
                  <a:lnTo>
                    <a:pt x="16702" y="61427"/>
                  </a:lnTo>
                  <a:lnTo>
                    <a:pt x="25361" y="42178"/>
                  </a:lnTo>
                  <a:lnTo>
                    <a:pt x="38178" y="25823"/>
                  </a:lnTo>
                  <a:lnTo>
                    <a:pt x="55573" y="10756"/>
                  </a:lnTo>
                  <a:lnTo>
                    <a:pt x="78121" y="2499"/>
                  </a:lnTo>
                  <a:lnTo>
                    <a:pt x="102571" y="0"/>
                  </a:lnTo>
                  <a:lnTo>
                    <a:pt x="147400" y="6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01536" y="935247"/>
              <a:ext cx="173781" cy="154253"/>
            </a:xfrm>
            <a:custGeom>
              <a:avLst/>
              <a:gdLst/>
              <a:ahLst/>
              <a:cxnLst/>
              <a:rect l="0" t="0" r="0" b="0"/>
              <a:pathLst>
                <a:path w="173781" h="154253">
                  <a:moveTo>
                    <a:pt x="100080" y="64960"/>
                  </a:moveTo>
                  <a:lnTo>
                    <a:pt x="100080" y="42603"/>
                  </a:lnTo>
                  <a:lnTo>
                    <a:pt x="93842" y="25388"/>
                  </a:lnTo>
                  <a:lnTo>
                    <a:pt x="88902" y="17521"/>
                  </a:lnTo>
                  <a:lnTo>
                    <a:pt x="74055" y="5661"/>
                  </a:lnTo>
                  <a:lnTo>
                    <a:pt x="65182" y="861"/>
                  </a:lnTo>
                  <a:lnTo>
                    <a:pt x="55758" y="0"/>
                  </a:lnTo>
                  <a:lnTo>
                    <a:pt x="35928" y="5283"/>
                  </a:lnTo>
                  <a:lnTo>
                    <a:pt x="18536" y="21669"/>
                  </a:lnTo>
                  <a:lnTo>
                    <a:pt x="10622" y="32590"/>
                  </a:lnTo>
                  <a:lnTo>
                    <a:pt x="1829" y="60322"/>
                  </a:lnTo>
                  <a:lnTo>
                    <a:pt x="0" y="102580"/>
                  </a:lnTo>
                  <a:lnTo>
                    <a:pt x="5297" y="126134"/>
                  </a:lnTo>
                  <a:lnTo>
                    <a:pt x="15451" y="148300"/>
                  </a:lnTo>
                  <a:lnTo>
                    <a:pt x="22604" y="153275"/>
                  </a:lnTo>
                  <a:lnTo>
                    <a:pt x="30881" y="154252"/>
                  </a:lnTo>
                  <a:lnTo>
                    <a:pt x="48269" y="149099"/>
                  </a:lnTo>
                  <a:lnTo>
                    <a:pt x="63795" y="139010"/>
                  </a:lnTo>
                  <a:lnTo>
                    <a:pt x="75375" y="123607"/>
                  </a:lnTo>
                  <a:lnTo>
                    <a:pt x="83251" y="103894"/>
                  </a:lnTo>
                  <a:lnTo>
                    <a:pt x="94311" y="45102"/>
                  </a:lnTo>
                  <a:lnTo>
                    <a:pt x="96234" y="42362"/>
                  </a:lnTo>
                  <a:lnTo>
                    <a:pt x="97517" y="45216"/>
                  </a:lnTo>
                  <a:lnTo>
                    <a:pt x="101281" y="59694"/>
                  </a:lnTo>
                  <a:lnTo>
                    <a:pt x="129238" y="107767"/>
                  </a:lnTo>
                  <a:lnTo>
                    <a:pt x="145795" y="122200"/>
                  </a:lnTo>
                  <a:lnTo>
                    <a:pt x="173780" y="138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885845" y="937108"/>
              <a:ext cx="109822" cy="147328"/>
            </a:xfrm>
            <a:custGeom>
              <a:avLst/>
              <a:gdLst/>
              <a:ahLst/>
              <a:cxnLst/>
              <a:rect l="0" t="0" r="0" b="0"/>
              <a:pathLst>
                <a:path w="109822" h="147328">
                  <a:moveTo>
                    <a:pt x="0" y="42042"/>
                  </a:moveTo>
                  <a:lnTo>
                    <a:pt x="5588" y="104134"/>
                  </a:lnTo>
                  <a:lnTo>
                    <a:pt x="9552" y="146161"/>
                  </a:lnTo>
                  <a:lnTo>
                    <a:pt x="10094" y="138230"/>
                  </a:lnTo>
                  <a:lnTo>
                    <a:pt x="2137" y="87247"/>
                  </a:lnTo>
                  <a:lnTo>
                    <a:pt x="3753" y="46077"/>
                  </a:lnTo>
                  <a:lnTo>
                    <a:pt x="9856" y="23948"/>
                  </a:lnTo>
                  <a:lnTo>
                    <a:pt x="20368" y="6314"/>
                  </a:lnTo>
                  <a:lnTo>
                    <a:pt x="27616" y="1846"/>
                  </a:lnTo>
                  <a:lnTo>
                    <a:pt x="45029" y="0"/>
                  </a:lnTo>
                  <a:lnTo>
                    <a:pt x="61347" y="6199"/>
                  </a:lnTo>
                  <a:lnTo>
                    <a:pt x="68974" y="11128"/>
                  </a:lnTo>
                  <a:lnTo>
                    <a:pt x="80567" y="29082"/>
                  </a:lnTo>
                  <a:lnTo>
                    <a:pt x="101293" y="83836"/>
                  </a:lnTo>
                  <a:lnTo>
                    <a:pt x="109821" y="114477"/>
                  </a:lnTo>
                  <a:lnTo>
                    <a:pt x="105285" y="147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48110" y="687048"/>
              <a:ext cx="111476" cy="396009"/>
            </a:xfrm>
            <a:custGeom>
              <a:avLst/>
              <a:gdLst/>
              <a:ahLst/>
              <a:cxnLst/>
              <a:rect l="0" t="0" r="0" b="0"/>
              <a:pathLst>
                <a:path w="111476" h="396009">
                  <a:moveTo>
                    <a:pt x="58833" y="323687"/>
                  </a:moveTo>
                  <a:lnTo>
                    <a:pt x="64422" y="306920"/>
                  </a:lnTo>
                  <a:lnTo>
                    <a:pt x="64046" y="289329"/>
                  </a:lnTo>
                  <a:lnTo>
                    <a:pt x="62308" y="279725"/>
                  </a:lnTo>
                  <a:lnTo>
                    <a:pt x="56470" y="274492"/>
                  </a:lnTo>
                  <a:lnTo>
                    <a:pt x="47899" y="272173"/>
                  </a:lnTo>
                  <a:lnTo>
                    <a:pt x="37505" y="271797"/>
                  </a:lnTo>
                  <a:lnTo>
                    <a:pt x="28237" y="275056"/>
                  </a:lnTo>
                  <a:lnTo>
                    <a:pt x="11700" y="288035"/>
                  </a:lnTo>
                  <a:lnTo>
                    <a:pt x="2790" y="308622"/>
                  </a:lnTo>
                  <a:lnTo>
                    <a:pt x="0" y="332199"/>
                  </a:lnTo>
                  <a:lnTo>
                    <a:pt x="10733" y="386593"/>
                  </a:lnTo>
                  <a:lnTo>
                    <a:pt x="16238" y="392530"/>
                  </a:lnTo>
                  <a:lnTo>
                    <a:pt x="23418" y="395319"/>
                  </a:lnTo>
                  <a:lnTo>
                    <a:pt x="31713" y="396008"/>
                  </a:lnTo>
                  <a:lnTo>
                    <a:pt x="39583" y="392958"/>
                  </a:lnTo>
                  <a:lnTo>
                    <a:pt x="54567" y="380211"/>
                  </a:lnTo>
                  <a:lnTo>
                    <a:pt x="70567" y="353303"/>
                  </a:lnTo>
                  <a:lnTo>
                    <a:pt x="90115" y="290918"/>
                  </a:lnTo>
                  <a:lnTo>
                    <a:pt x="98808" y="230127"/>
                  </a:lnTo>
                  <a:lnTo>
                    <a:pt x="107760" y="176265"/>
                  </a:lnTo>
                  <a:lnTo>
                    <a:pt x="110374" y="128578"/>
                  </a:lnTo>
                  <a:lnTo>
                    <a:pt x="109980" y="78574"/>
                  </a:lnTo>
                  <a:lnTo>
                    <a:pt x="103078" y="19163"/>
                  </a:lnTo>
                  <a:lnTo>
                    <a:pt x="102368" y="4858"/>
                  </a:lnTo>
                  <a:lnTo>
                    <a:pt x="100725" y="0"/>
                  </a:lnTo>
                  <a:lnTo>
                    <a:pt x="98459" y="1441"/>
                  </a:lnTo>
                  <a:lnTo>
                    <a:pt x="95778" y="7081"/>
                  </a:lnTo>
                  <a:lnTo>
                    <a:pt x="91124" y="65806"/>
                  </a:lnTo>
                  <a:lnTo>
                    <a:pt x="90627" y="114697"/>
                  </a:lnTo>
                  <a:lnTo>
                    <a:pt x="93600" y="166228"/>
                  </a:lnTo>
                  <a:lnTo>
                    <a:pt x="98770" y="218541"/>
                  </a:lnTo>
                  <a:lnTo>
                    <a:pt x="100302" y="267966"/>
                  </a:lnTo>
                  <a:lnTo>
                    <a:pt x="108098" y="328914"/>
                  </a:lnTo>
                  <a:lnTo>
                    <a:pt x="111475" y="344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95213" y="937036"/>
              <a:ext cx="98405" cy="149042"/>
            </a:xfrm>
            <a:custGeom>
              <a:avLst/>
              <a:gdLst/>
              <a:ahLst/>
              <a:cxnLst/>
              <a:rect l="0" t="0" r="0" b="0"/>
              <a:pathLst>
                <a:path w="98405" h="149042">
                  <a:moveTo>
                    <a:pt x="80186" y="0"/>
                  </a:moveTo>
                  <a:lnTo>
                    <a:pt x="57828" y="5589"/>
                  </a:lnTo>
                  <a:lnTo>
                    <a:pt x="40613" y="17692"/>
                  </a:lnTo>
                  <a:lnTo>
                    <a:pt x="10498" y="54057"/>
                  </a:lnTo>
                  <a:lnTo>
                    <a:pt x="2420" y="77448"/>
                  </a:lnTo>
                  <a:lnTo>
                    <a:pt x="0" y="102271"/>
                  </a:lnTo>
                  <a:lnTo>
                    <a:pt x="2824" y="125002"/>
                  </a:lnTo>
                  <a:lnTo>
                    <a:pt x="7554" y="133638"/>
                  </a:lnTo>
                  <a:lnTo>
                    <a:pt x="22169" y="146352"/>
                  </a:lnTo>
                  <a:lnTo>
                    <a:pt x="30979" y="149041"/>
                  </a:lnTo>
                  <a:lnTo>
                    <a:pt x="50127" y="148908"/>
                  </a:lnTo>
                  <a:lnTo>
                    <a:pt x="67216" y="138711"/>
                  </a:lnTo>
                  <a:lnTo>
                    <a:pt x="81440" y="122481"/>
                  </a:lnTo>
                  <a:lnTo>
                    <a:pt x="91661" y="103569"/>
                  </a:lnTo>
                  <a:lnTo>
                    <a:pt x="98404" y="67602"/>
                  </a:lnTo>
                  <a:lnTo>
                    <a:pt x="94812" y="328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38570" y="936993"/>
              <a:ext cx="178985" cy="157971"/>
            </a:xfrm>
            <a:custGeom>
              <a:avLst/>
              <a:gdLst/>
              <a:ahLst/>
              <a:cxnLst/>
              <a:rect l="0" t="0" r="0" b="0"/>
              <a:pathLst>
                <a:path w="178985" h="157971">
                  <a:moveTo>
                    <a:pt x="0" y="42157"/>
                  </a:moveTo>
                  <a:lnTo>
                    <a:pt x="0" y="64514"/>
                  </a:lnTo>
                  <a:lnTo>
                    <a:pt x="11178" y="95184"/>
                  </a:lnTo>
                  <a:lnTo>
                    <a:pt x="14471" y="97396"/>
                  </a:lnTo>
                  <a:lnTo>
                    <a:pt x="16666" y="94191"/>
                  </a:lnTo>
                  <a:lnTo>
                    <a:pt x="26910" y="32846"/>
                  </a:lnTo>
                  <a:lnTo>
                    <a:pt x="31978" y="21911"/>
                  </a:lnTo>
                  <a:lnTo>
                    <a:pt x="37697" y="16962"/>
                  </a:lnTo>
                  <a:lnTo>
                    <a:pt x="43848" y="16001"/>
                  </a:lnTo>
                  <a:lnTo>
                    <a:pt x="50290" y="17701"/>
                  </a:lnTo>
                  <a:lnTo>
                    <a:pt x="55753" y="22343"/>
                  </a:lnTo>
                  <a:lnTo>
                    <a:pt x="69032" y="45645"/>
                  </a:lnTo>
                  <a:lnTo>
                    <a:pt x="76694" y="64764"/>
                  </a:lnTo>
                  <a:lnTo>
                    <a:pt x="80375" y="67757"/>
                  </a:lnTo>
                  <a:lnTo>
                    <a:pt x="83999" y="66243"/>
                  </a:lnTo>
                  <a:lnTo>
                    <a:pt x="87585" y="61723"/>
                  </a:lnTo>
                  <a:lnTo>
                    <a:pt x="100051" y="14303"/>
                  </a:lnTo>
                  <a:lnTo>
                    <a:pt x="105306" y="6040"/>
                  </a:lnTo>
                  <a:lnTo>
                    <a:pt x="112318" y="1702"/>
                  </a:lnTo>
                  <a:lnTo>
                    <a:pt x="129468" y="0"/>
                  </a:lnTo>
                  <a:lnTo>
                    <a:pt x="136615" y="3524"/>
                  </a:lnTo>
                  <a:lnTo>
                    <a:pt x="147675" y="16798"/>
                  </a:lnTo>
                  <a:lnTo>
                    <a:pt x="163138" y="69556"/>
                  </a:lnTo>
                  <a:lnTo>
                    <a:pt x="170526" y="123132"/>
                  </a:lnTo>
                  <a:lnTo>
                    <a:pt x="178984" y="157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528083" y="715937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064" y="215657"/>
                  </a:lnTo>
                  <a:lnTo>
                    <a:pt x="18644" y="277822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80725" y="937036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29309" y="34897"/>
                  </a:lnTo>
                  <a:lnTo>
                    <a:pt x="55644" y="95047"/>
                  </a:lnTo>
                  <a:lnTo>
                    <a:pt x="62945" y="106584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28083" y="884393"/>
              <a:ext cx="189514" cy="536955"/>
            </a:xfrm>
            <a:custGeom>
              <a:avLst/>
              <a:gdLst/>
              <a:ahLst/>
              <a:cxnLst/>
              <a:rect l="0" t="0" r="0" b="0"/>
              <a:pathLst>
                <a:path w="189514" h="536955">
                  <a:moveTo>
                    <a:pt x="189513" y="0"/>
                  </a:moveTo>
                  <a:lnTo>
                    <a:pt x="164318" y="56215"/>
                  </a:lnTo>
                  <a:lnTo>
                    <a:pt x="144848" y="117906"/>
                  </a:lnTo>
                  <a:lnTo>
                    <a:pt x="125587" y="172196"/>
                  </a:lnTo>
                  <a:lnTo>
                    <a:pt x="105061" y="223377"/>
                  </a:lnTo>
                  <a:lnTo>
                    <a:pt x="78566" y="284353"/>
                  </a:lnTo>
                  <a:lnTo>
                    <a:pt x="59840" y="345834"/>
                  </a:lnTo>
                  <a:lnTo>
                    <a:pt x="42138" y="402991"/>
                  </a:lnTo>
                  <a:lnTo>
                    <a:pt x="24570" y="464590"/>
                  </a:lnTo>
                  <a:lnTo>
                    <a:pt x="10529" y="515597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68558" y="891009"/>
              <a:ext cx="166827" cy="200338"/>
            </a:xfrm>
            <a:custGeom>
              <a:avLst/>
              <a:gdLst/>
              <a:ahLst/>
              <a:cxnLst/>
              <a:rect l="0" t="0" r="0" b="0"/>
              <a:pathLst>
                <a:path w="166827" h="200338">
                  <a:moveTo>
                    <a:pt x="149121" y="24970"/>
                  </a:moveTo>
                  <a:lnTo>
                    <a:pt x="105157" y="1251"/>
                  </a:lnTo>
                  <a:lnTo>
                    <a:pt x="85128" y="0"/>
                  </a:lnTo>
                  <a:lnTo>
                    <a:pt x="43674" y="8729"/>
                  </a:lnTo>
                  <a:lnTo>
                    <a:pt x="17791" y="23927"/>
                  </a:lnTo>
                  <a:lnTo>
                    <a:pt x="5744" y="39714"/>
                  </a:lnTo>
                  <a:lnTo>
                    <a:pt x="894" y="48837"/>
                  </a:lnTo>
                  <a:lnTo>
                    <a:pt x="0" y="57259"/>
                  </a:lnTo>
                  <a:lnTo>
                    <a:pt x="5246" y="72856"/>
                  </a:lnTo>
                  <a:lnTo>
                    <a:pt x="12260" y="77951"/>
                  </a:lnTo>
                  <a:lnTo>
                    <a:pt x="44488" y="85122"/>
                  </a:lnTo>
                  <a:lnTo>
                    <a:pt x="105475" y="93332"/>
                  </a:lnTo>
                  <a:lnTo>
                    <a:pt x="138138" y="108266"/>
                  </a:lnTo>
                  <a:lnTo>
                    <a:pt x="153208" y="123992"/>
                  </a:lnTo>
                  <a:lnTo>
                    <a:pt x="162635" y="143849"/>
                  </a:lnTo>
                  <a:lnTo>
                    <a:pt x="166826" y="168272"/>
                  </a:lnTo>
                  <a:lnTo>
                    <a:pt x="164434" y="177826"/>
                  </a:lnTo>
                  <a:lnTo>
                    <a:pt x="159329" y="185366"/>
                  </a:lnTo>
                  <a:lnTo>
                    <a:pt x="152417" y="191562"/>
                  </a:lnTo>
                  <a:lnTo>
                    <a:pt x="132258" y="198447"/>
                  </a:lnTo>
                  <a:lnTo>
                    <a:pt x="108870" y="200337"/>
                  </a:lnTo>
                  <a:lnTo>
                    <a:pt x="47508" y="186951"/>
                  </a:lnTo>
                  <a:lnTo>
                    <a:pt x="33307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68063" y="944319"/>
              <a:ext cx="139130" cy="164066"/>
            </a:xfrm>
            <a:custGeom>
              <a:avLst/>
              <a:gdLst/>
              <a:ahLst/>
              <a:cxnLst/>
              <a:rect l="0" t="0" r="0" b="0"/>
              <a:pathLst>
                <a:path w="139130" h="164066">
                  <a:moveTo>
                    <a:pt x="2258" y="76945"/>
                  </a:moveTo>
                  <a:lnTo>
                    <a:pt x="60875" y="76945"/>
                  </a:lnTo>
                  <a:lnTo>
                    <a:pt x="95665" y="71356"/>
                  </a:lnTo>
                  <a:lnTo>
                    <a:pt x="104304" y="66200"/>
                  </a:lnTo>
                  <a:lnTo>
                    <a:pt x="117022" y="51112"/>
                  </a:lnTo>
                  <a:lnTo>
                    <a:pt x="120334" y="29589"/>
                  </a:lnTo>
                  <a:lnTo>
                    <a:pt x="119580" y="17298"/>
                  </a:lnTo>
                  <a:lnTo>
                    <a:pt x="114398" y="9104"/>
                  </a:lnTo>
                  <a:lnTo>
                    <a:pt x="106263" y="3642"/>
                  </a:lnTo>
                  <a:lnTo>
                    <a:pt x="96162" y="0"/>
                  </a:lnTo>
                  <a:lnTo>
                    <a:pt x="59587" y="464"/>
                  </a:lnTo>
                  <a:lnTo>
                    <a:pt x="24704" y="13600"/>
                  </a:lnTo>
                  <a:lnTo>
                    <a:pt x="9115" y="32024"/>
                  </a:lnTo>
                  <a:lnTo>
                    <a:pt x="3320" y="43488"/>
                  </a:lnTo>
                  <a:lnTo>
                    <a:pt x="0" y="65585"/>
                  </a:lnTo>
                  <a:lnTo>
                    <a:pt x="7401" y="113955"/>
                  </a:lnTo>
                  <a:lnTo>
                    <a:pt x="22369" y="143543"/>
                  </a:lnTo>
                  <a:lnTo>
                    <a:pt x="41222" y="156457"/>
                  </a:lnTo>
                  <a:lnTo>
                    <a:pt x="52800" y="161538"/>
                  </a:lnTo>
                  <a:lnTo>
                    <a:pt x="78143" y="164065"/>
                  </a:lnTo>
                  <a:lnTo>
                    <a:pt x="112480" y="158910"/>
                  </a:lnTo>
                  <a:lnTo>
                    <a:pt x="139129" y="150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28249" y="758051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5684" y="154167"/>
                  </a:lnTo>
                  <a:lnTo>
                    <a:pt x="21165" y="214940"/>
                  </a:lnTo>
                  <a:lnTo>
                    <a:pt x="29181" y="27633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380891" y="931075"/>
              <a:ext cx="147400" cy="167753"/>
            </a:xfrm>
            <a:custGeom>
              <a:avLst/>
              <a:gdLst/>
              <a:ahLst/>
              <a:cxnLst/>
              <a:rect l="0" t="0" r="0" b="0"/>
              <a:pathLst>
                <a:path w="147400" h="167753">
                  <a:moveTo>
                    <a:pt x="0" y="132303"/>
                  </a:moveTo>
                  <a:lnTo>
                    <a:pt x="11179" y="115535"/>
                  </a:lnTo>
                  <a:lnTo>
                    <a:pt x="26025" y="104183"/>
                  </a:lnTo>
                  <a:lnTo>
                    <a:pt x="45492" y="96409"/>
                  </a:lnTo>
                  <a:lnTo>
                    <a:pt x="92998" y="85178"/>
                  </a:lnTo>
                  <a:lnTo>
                    <a:pt x="130934" y="61123"/>
                  </a:lnTo>
                  <a:lnTo>
                    <a:pt x="134083" y="53264"/>
                  </a:lnTo>
                  <a:lnTo>
                    <a:pt x="133842" y="44515"/>
                  </a:lnTo>
                  <a:lnTo>
                    <a:pt x="131342" y="35173"/>
                  </a:lnTo>
                  <a:lnTo>
                    <a:pt x="119206" y="18554"/>
                  </a:lnTo>
                  <a:lnTo>
                    <a:pt x="111056" y="10847"/>
                  </a:lnTo>
                  <a:lnTo>
                    <a:pt x="89523" y="2283"/>
                  </a:lnTo>
                  <a:lnTo>
                    <a:pt x="77230" y="0"/>
                  </a:lnTo>
                  <a:lnTo>
                    <a:pt x="57332" y="3701"/>
                  </a:lnTo>
                  <a:lnTo>
                    <a:pt x="48750" y="7964"/>
                  </a:lnTo>
                  <a:lnTo>
                    <a:pt x="36094" y="22059"/>
                  </a:lnTo>
                  <a:lnTo>
                    <a:pt x="27740" y="41192"/>
                  </a:lnTo>
                  <a:lnTo>
                    <a:pt x="24207" y="78271"/>
                  </a:lnTo>
                  <a:lnTo>
                    <a:pt x="27527" y="105169"/>
                  </a:lnTo>
                  <a:lnTo>
                    <a:pt x="39140" y="126482"/>
                  </a:lnTo>
                  <a:lnTo>
                    <a:pt x="56000" y="142584"/>
                  </a:lnTo>
                  <a:lnTo>
                    <a:pt x="105727" y="166441"/>
                  </a:lnTo>
                  <a:lnTo>
                    <a:pt x="123419" y="167752"/>
                  </a:lnTo>
                  <a:lnTo>
                    <a:pt x="147399" y="163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563018" y="941975"/>
              <a:ext cx="102144" cy="177316"/>
            </a:xfrm>
            <a:custGeom>
              <a:avLst/>
              <a:gdLst/>
              <a:ahLst/>
              <a:cxnLst/>
              <a:rect l="0" t="0" r="0" b="0"/>
              <a:pathLst>
                <a:path w="102144" h="177316">
                  <a:moveTo>
                    <a:pt x="102143" y="5589"/>
                  </a:moveTo>
                  <a:lnTo>
                    <a:pt x="85375" y="0"/>
                  </a:lnTo>
                  <a:lnTo>
                    <a:pt x="52591" y="2113"/>
                  </a:lnTo>
                  <a:lnTo>
                    <a:pt x="32937" y="10284"/>
                  </a:lnTo>
                  <a:lnTo>
                    <a:pt x="24420" y="15738"/>
                  </a:lnTo>
                  <a:lnTo>
                    <a:pt x="11837" y="31157"/>
                  </a:lnTo>
                  <a:lnTo>
                    <a:pt x="3515" y="50878"/>
                  </a:lnTo>
                  <a:lnTo>
                    <a:pt x="0" y="87118"/>
                  </a:lnTo>
                  <a:lnTo>
                    <a:pt x="3323" y="109675"/>
                  </a:lnTo>
                  <a:lnTo>
                    <a:pt x="11820" y="128279"/>
                  </a:lnTo>
                  <a:lnTo>
                    <a:pt x="36338" y="159286"/>
                  </a:lnTo>
                  <a:lnTo>
                    <a:pt x="67956" y="175261"/>
                  </a:lnTo>
                  <a:lnTo>
                    <a:pt x="84219" y="177315"/>
                  </a:lnTo>
                  <a:lnTo>
                    <a:pt x="102143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739293" y="736994"/>
              <a:ext cx="41682" cy="379027"/>
            </a:xfrm>
            <a:custGeom>
              <a:avLst/>
              <a:gdLst/>
              <a:ahLst/>
              <a:cxnLst/>
              <a:rect l="0" t="0" r="0" b="0"/>
              <a:pathLst>
                <a:path w="41682" h="379027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7957" y="170555"/>
                  </a:lnTo>
                  <a:lnTo>
                    <a:pt x="18219" y="234027"/>
                  </a:lnTo>
                  <a:lnTo>
                    <a:pt x="27971" y="285761"/>
                  </a:lnTo>
                  <a:lnTo>
                    <a:pt x="38626" y="343229"/>
                  </a:lnTo>
                  <a:lnTo>
                    <a:pt x="4168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654632" y="85280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62564" y="8333"/>
                  </a:lnTo>
                  <a:lnTo>
                    <a:pt x="111140" y="10095"/>
                  </a:lnTo>
                  <a:lnTo>
                    <a:pt x="50294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844145" y="940157"/>
              <a:ext cx="214838" cy="202964"/>
            </a:xfrm>
            <a:custGeom>
              <a:avLst/>
              <a:gdLst/>
              <a:ahLst/>
              <a:cxnLst/>
              <a:rect l="0" t="0" r="0" b="0"/>
              <a:pathLst>
                <a:path w="214838" h="202964">
                  <a:moveTo>
                    <a:pt x="189513" y="17936"/>
                  </a:moveTo>
                  <a:lnTo>
                    <a:pt x="178334" y="6757"/>
                  </a:lnTo>
                  <a:lnTo>
                    <a:pt x="160368" y="1269"/>
                  </a:lnTo>
                  <a:lnTo>
                    <a:pt x="137955" y="0"/>
                  </a:lnTo>
                  <a:lnTo>
                    <a:pt x="116295" y="3335"/>
                  </a:lnTo>
                  <a:lnTo>
                    <a:pt x="98090" y="11837"/>
                  </a:lnTo>
                  <a:lnTo>
                    <a:pt x="61750" y="36358"/>
                  </a:lnTo>
                  <a:lnTo>
                    <a:pt x="56374" y="44255"/>
                  </a:lnTo>
                  <a:lnTo>
                    <a:pt x="53521" y="62389"/>
                  </a:lnTo>
                  <a:lnTo>
                    <a:pt x="56738" y="69798"/>
                  </a:lnTo>
                  <a:lnTo>
                    <a:pt x="69671" y="81150"/>
                  </a:lnTo>
                  <a:lnTo>
                    <a:pt x="125003" y="101707"/>
                  </a:lnTo>
                  <a:lnTo>
                    <a:pt x="178808" y="120821"/>
                  </a:lnTo>
                  <a:lnTo>
                    <a:pt x="199963" y="132293"/>
                  </a:lnTo>
                  <a:lnTo>
                    <a:pt x="207008" y="140967"/>
                  </a:lnTo>
                  <a:lnTo>
                    <a:pt x="214837" y="163083"/>
                  </a:lnTo>
                  <a:lnTo>
                    <a:pt x="212245" y="173193"/>
                  </a:lnTo>
                  <a:lnTo>
                    <a:pt x="196886" y="190664"/>
                  </a:lnTo>
                  <a:lnTo>
                    <a:pt x="171343" y="199989"/>
                  </a:lnTo>
                  <a:lnTo>
                    <a:pt x="142833" y="202963"/>
                  </a:lnTo>
                  <a:lnTo>
                    <a:pt x="89695" y="195341"/>
                  </a:lnTo>
                  <a:lnTo>
                    <a:pt x="58582" y="191539"/>
                  </a:lnTo>
                  <a:lnTo>
                    <a:pt x="0" y="19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4" name="Group 153"/>
          <p:cNvGrpSpPr/>
          <p:nvPr/>
        </p:nvGrpSpPr>
        <p:grpSpPr>
          <a:xfrm>
            <a:off x="657851" y="1242362"/>
            <a:ext cx="8786212" cy="610654"/>
            <a:chOff x="657851" y="1242362"/>
            <a:chExt cx="8786212" cy="610654"/>
          </a:xfrm>
        </p:grpSpPr>
        <p:sp>
          <p:nvSpPr>
            <p:cNvPr id="104" name="Freeform 103"/>
            <p:cNvSpPr/>
            <p:nvPr/>
          </p:nvSpPr>
          <p:spPr>
            <a:xfrm>
              <a:off x="657851" y="1589803"/>
              <a:ext cx="177816" cy="196661"/>
            </a:xfrm>
            <a:custGeom>
              <a:avLst/>
              <a:gdLst/>
              <a:ahLst/>
              <a:cxnLst/>
              <a:rect l="0" t="0" r="0" b="0"/>
              <a:pathLst>
                <a:path w="177816" h="196661">
                  <a:moveTo>
                    <a:pt x="110729" y="21057"/>
                  </a:moveTo>
                  <a:lnTo>
                    <a:pt x="93961" y="15467"/>
                  </a:lnTo>
                  <a:lnTo>
                    <a:pt x="61177" y="17581"/>
                  </a:lnTo>
                  <a:lnTo>
                    <a:pt x="41523" y="25751"/>
                  </a:lnTo>
                  <a:lnTo>
                    <a:pt x="24988" y="38351"/>
                  </a:lnTo>
                  <a:lnTo>
                    <a:pt x="9841" y="55649"/>
                  </a:lnTo>
                  <a:lnTo>
                    <a:pt x="1549" y="81275"/>
                  </a:lnTo>
                  <a:lnTo>
                    <a:pt x="0" y="122347"/>
                  </a:lnTo>
                  <a:lnTo>
                    <a:pt x="5364" y="145623"/>
                  </a:lnTo>
                  <a:lnTo>
                    <a:pt x="15547" y="167667"/>
                  </a:lnTo>
                  <a:lnTo>
                    <a:pt x="34111" y="182923"/>
                  </a:lnTo>
                  <a:lnTo>
                    <a:pt x="57959" y="192433"/>
                  </a:lnTo>
                  <a:lnTo>
                    <a:pt x="84156" y="196660"/>
                  </a:lnTo>
                  <a:lnTo>
                    <a:pt x="108277" y="192299"/>
                  </a:lnTo>
                  <a:lnTo>
                    <a:pt x="138468" y="176690"/>
                  </a:lnTo>
                  <a:lnTo>
                    <a:pt x="153473" y="162757"/>
                  </a:lnTo>
                  <a:lnTo>
                    <a:pt x="176568" y="115063"/>
                  </a:lnTo>
                  <a:lnTo>
                    <a:pt x="177815" y="94423"/>
                  </a:lnTo>
                  <a:lnTo>
                    <a:pt x="173300" y="73551"/>
                  </a:lnTo>
                  <a:lnTo>
                    <a:pt x="157605" y="43240"/>
                  </a:lnTo>
                  <a:lnTo>
                    <a:pt x="144821" y="26626"/>
                  </a:lnTo>
                  <a:lnTo>
                    <a:pt x="118880" y="9709"/>
                  </a:lnTo>
                  <a:lnTo>
                    <a:pt x="89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3336" y="1574784"/>
              <a:ext cx="336913" cy="165029"/>
            </a:xfrm>
            <a:custGeom>
              <a:avLst/>
              <a:gdLst/>
              <a:ahLst/>
              <a:cxnLst/>
              <a:rect l="0" t="0" r="0" b="0"/>
              <a:pathLst>
                <a:path w="336913" h="165029">
                  <a:moveTo>
                    <a:pt x="0" y="67661"/>
                  </a:moveTo>
                  <a:lnTo>
                    <a:pt x="14655" y="126278"/>
                  </a:lnTo>
                  <a:lnTo>
                    <a:pt x="25858" y="165028"/>
                  </a:lnTo>
                  <a:lnTo>
                    <a:pt x="6659" y="103055"/>
                  </a:lnTo>
                  <a:lnTo>
                    <a:pt x="7562" y="68790"/>
                  </a:lnTo>
                  <a:lnTo>
                    <a:pt x="15239" y="30821"/>
                  </a:lnTo>
                  <a:lnTo>
                    <a:pt x="20688" y="20874"/>
                  </a:lnTo>
                  <a:lnTo>
                    <a:pt x="36101" y="6703"/>
                  </a:lnTo>
                  <a:lnTo>
                    <a:pt x="43955" y="4795"/>
                  </a:lnTo>
                  <a:lnTo>
                    <a:pt x="51530" y="5864"/>
                  </a:lnTo>
                  <a:lnTo>
                    <a:pt x="86088" y="24389"/>
                  </a:lnTo>
                  <a:lnTo>
                    <a:pt x="99873" y="40240"/>
                  </a:lnTo>
                  <a:lnTo>
                    <a:pt x="125867" y="99612"/>
                  </a:lnTo>
                  <a:lnTo>
                    <a:pt x="142657" y="150984"/>
                  </a:lnTo>
                  <a:lnTo>
                    <a:pt x="144238" y="148946"/>
                  </a:lnTo>
                  <a:lnTo>
                    <a:pt x="145292" y="142908"/>
                  </a:lnTo>
                  <a:lnTo>
                    <a:pt x="155821" y="129960"/>
                  </a:lnTo>
                  <a:lnTo>
                    <a:pt x="163542" y="123232"/>
                  </a:lnTo>
                  <a:lnTo>
                    <a:pt x="184600" y="115756"/>
                  </a:lnTo>
                  <a:lnTo>
                    <a:pt x="236246" y="105367"/>
                  </a:lnTo>
                  <a:lnTo>
                    <a:pt x="281933" y="83645"/>
                  </a:lnTo>
                  <a:lnTo>
                    <a:pt x="299219" y="70476"/>
                  </a:lnTo>
                  <a:lnTo>
                    <a:pt x="316515" y="44319"/>
                  </a:lnTo>
                  <a:lnTo>
                    <a:pt x="317465" y="34552"/>
                  </a:lnTo>
                  <a:lnTo>
                    <a:pt x="312281" y="14341"/>
                  </a:lnTo>
                  <a:lnTo>
                    <a:pt x="305284" y="7548"/>
                  </a:lnTo>
                  <a:lnTo>
                    <a:pt x="285031" y="0"/>
                  </a:lnTo>
                  <a:lnTo>
                    <a:pt x="247321" y="1340"/>
                  </a:lnTo>
                  <a:lnTo>
                    <a:pt x="226514" y="12449"/>
                  </a:lnTo>
                  <a:lnTo>
                    <a:pt x="217690" y="20324"/>
                  </a:lnTo>
                  <a:lnTo>
                    <a:pt x="207885" y="41553"/>
                  </a:lnTo>
                  <a:lnTo>
                    <a:pt x="204698" y="65416"/>
                  </a:lnTo>
                  <a:lnTo>
                    <a:pt x="207180" y="87720"/>
                  </a:lnTo>
                  <a:lnTo>
                    <a:pt x="220744" y="120008"/>
                  </a:lnTo>
                  <a:lnTo>
                    <a:pt x="236149" y="134990"/>
                  </a:lnTo>
                  <a:lnTo>
                    <a:pt x="255864" y="144378"/>
                  </a:lnTo>
                  <a:lnTo>
                    <a:pt x="292101" y="148494"/>
                  </a:lnTo>
                  <a:lnTo>
                    <a:pt x="336912" y="141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30709" y="1518000"/>
              <a:ext cx="159140" cy="138831"/>
            </a:xfrm>
            <a:custGeom>
              <a:avLst/>
              <a:gdLst/>
              <a:ahLst/>
              <a:cxnLst/>
              <a:rect l="0" t="0" r="0" b="0"/>
              <a:pathLst>
                <a:path w="159140" h="138831">
                  <a:moveTo>
                    <a:pt x="138037" y="19160"/>
                  </a:moveTo>
                  <a:lnTo>
                    <a:pt x="81822" y="2372"/>
                  </a:lnTo>
                  <a:lnTo>
                    <a:pt x="52611" y="0"/>
                  </a:lnTo>
                  <a:lnTo>
                    <a:pt x="29490" y="5185"/>
                  </a:lnTo>
                  <a:lnTo>
                    <a:pt x="20049" y="9844"/>
                  </a:lnTo>
                  <a:lnTo>
                    <a:pt x="6439" y="24378"/>
                  </a:lnTo>
                  <a:lnTo>
                    <a:pt x="1172" y="33167"/>
                  </a:lnTo>
                  <a:lnTo>
                    <a:pt x="0" y="41367"/>
                  </a:lnTo>
                  <a:lnTo>
                    <a:pt x="4937" y="56716"/>
                  </a:lnTo>
                  <a:lnTo>
                    <a:pt x="18050" y="68217"/>
                  </a:lnTo>
                  <a:lnTo>
                    <a:pt x="26460" y="72922"/>
                  </a:lnTo>
                  <a:lnTo>
                    <a:pt x="35576" y="73718"/>
                  </a:lnTo>
                  <a:lnTo>
                    <a:pt x="91355" y="63375"/>
                  </a:lnTo>
                  <a:lnTo>
                    <a:pt x="126155" y="67486"/>
                  </a:lnTo>
                  <a:lnTo>
                    <a:pt x="144844" y="76123"/>
                  </a:lnTo>
                  <a:lnTo>
                    <a:pt x="153103" y="81702"/>
                  </a:lnTo>
                  <a:lnTo>
                    <a:pt x="157440" y="88931"/>
                  </a:lnTo>
                  <a:lnTo>
                    <a:pt x="159139" y="106321"/>
                  </a:lnTo>
                  <a:lnTo>
                    <a:pt x="155614" y="113532"/>
                  </a:lnTo>
                  <a:lnTo>
                    <a:pt x="142339" y="124664"/>
                  </a:lnTo>
                  <a:lnTo>
                    <a:pt x="109546" y="137508"/>
                  </a:lnTo>
                  <a:lnTo>
                    <a:pt x="86770" y="138830"/>
                  </a:lnTo>
                  <a:lnTo>
                    <a:pt x="32752" y="124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44591" y="1337119"/>
              <a:ext cx="18912" cy="294799"/>
            </a:xfrm>
            <a:custGeom>
              <a:avLst/>
              <a:gdLst/>
              <a:ahLst/>
              <a:cxnLst/>
              <a:rect l="0" t="0" r="0" b="0"/>
              <a:pathLst>
                <a:path w="18912" h="294799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30062"/>
                  </a:lnTo>
                  <a:lnTo>
                    <a:pt x="8662" y="181386"/>
                  </a:lnTo>
                  <a:lnTo>
                    <a:pt x="16540" y="241243"/>
                  </a:lnTo>
                  <a:lnTo>
                    <a:pt x="1891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742141" y="1568746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58259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53015" y="1449258"/>
              <a:ext cx="111303" cy="291111"/>
            </a:xfrm>
            <a:custGeom>
              <a:avLst/>
              <a:gdLst/>
              <a:ahLst/>
              <a:cxnLst/>
              <a:rect l="0" t="0" r="0" b="0"/>
              <a:pathLst>
                <a:path w="111303" h="291111">
                  <a:moveTo>
                    <a:pt x="0" y="130016"/>
                  </a:moveTo>
                  <a:lnTo>
                    <a:pt x="8333" y="167494"/>
                  </a:lnTo>
                  <a:lnTo>
                    <a:pt x="15684" y="218918"/>
                  </a:lnTo>
                  <a:lnTo>
                    <a:pt x="31802" y="276644"/>
                  </a:lnTo>
                  <a:lnTo>
                    <a:pt x="36361" y="291110"/>
                  </a:lnTo>
                  <a:lnTo>
                    <a:pt x="20515" y="232713"/>
                  </a:lnTo>
                  <a:lnTo>
                    <a:pt x="12501" y="178638"/>
                  </a:lnTo>
                  <a:lnTo>
                    <a:pt x="3683" y="122896"/>
                  </a:lnTo>
                  <a:lnTo>
                    <a:pt x="728" y="66825"/>
                  </a:lnTo>
                  <a:lnTo>
                    <a:pt x="2663" y="39930"/>
                  </a:lnTo>
                  <a:lnTo>
                    <a:pt x="11322" y="16278"/>
                  </a:lnTo>
                  <a:lnTo>
                    <a:pt x="20416" y="8568"/>
                  </a:lnTo>
                  <a:lnTo>
                    <a:pt x="46119" y="0"/>
                  </a:lnTo>
                  <a:lnTo>
                    <a:pt x="57652" y="55"/>
                  </a:lnTo>
                  <a:lnTo>
                    <a:pt x="76706" y="6355"/>
                  </a:lnTo>
                  <a:lnTo>
                    <a:pt x="100587" y="28645"/>
                  </a:lnTo>
                  <a:lnTo>
                    <a:pt x="109046" y="50647"/>
                  </a:lnTo>
                  <a:lnTo>
                    <a:pt x="111302" y="63066"/>
                  </a:lnTo>
                  <a:lnTo>
                    <a:pt x="107569" y="83103"/>
                  </a:lnTo>
                  <a:lnTo>
                    <a:pt x="103298" y="91722"/>
                  </a:lnTo>
                  <a:lnTo>
                    <a:pt x="89194" y="104418"/>
                  </a:lnTo>
                  <a:lnTo>
                    <a:pt x="72397" y="112790"/>
                  </a:lnTo>
                  <a:lnTo>
                    <a:pt x="42114" y="119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47488" y="1495046"/>
              <a:ext cx="114480" cy="123455"/>
            </a:xfrm>
            <a:custGeom>
              <a:avLst/>
              <a:gdLst/>
              <a:ahLst/>
              <a:cxnLst/>
              <a:rect l="0" t="0" r="0" b="0"/>
              <a:pathLst>
                <a:path w="114480" h="123455">
                  <a:moveTo>
                    <a:pt x="79310" y="31586"/>
                  </a:moveTo>
                  <a:lnTo>
                    <a:pt x="68131" y="14818"/>
                  </a:lnTo>
                  <a:lnTo>
                    <a:pt x="60159" y="9879"/>
                  </a:lnTo>
                  <a:lnTo>
                    <a:pt x="38823" y="4391"/>
                  </a:lnTo>
                  <a:lnTo>
                    <a:pt x="28922" y="5267"/>
                  </a:lnTo>
                  <a:lnTo>
                    <a:pt x="11682" y="12479"/>
                  </a:lnTo>
                  <a:lnTo>
                    <a:pt x="6148" y="20018"/>
                  </a:lnTo>
                  <a:lnTo>
                    <a:pt x="0" y="40873"/>
                  </a:lnTo>
                  <a:lnTo>
                    <a:pt x="2128" y="73332"/>
                  </a:lnTo>
                  <a:lnTo>
                    <a:pt x="10302" y="91474"/>
                  </a:lnTo>
                  <a:lnTo>
                    <a:pt x="15757" y="99587"/>
                  </a:lnTo>
                  <a:lnTo>
                    <a:pt x="31177" y="111721"/>
                  </a:lnTo>
                  <a:lnTo>
                    <a:pt x="50898" y="119844"/>
                  </a:lnTo>
                  <a:lnTo>
                    <a:pt x="75261" y="123454"/>
                  </a:lnTo>
                  <a:lnTo>
                    <a:pt x="84800" y="120907"/>
                  </a:lnTo>
                  <a:lnTo>
                    <a:pt x="92328" y="115700"/>
                  </a:lnTo>
                  <a:lnTo>
                    <a:pt x="103813" y="100555"/>
                  </a:lnTo>
                  <a:lnTo>
                    <a:pt x="112817" y="82126"/>
                  </a:lnTo>
                  <a:lnTo>
                    <a:pt x="114479" y="59117"/>
                  </a:lnTo>
                  <a:lnTo>
                    <a:pt x="110148" y="35633"/>
                  </a:lnTo>
                  <a:lnTo>
                    <a:pt x="898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370991" y="1280673"/>
              <a:ext cx="92678" cy="330188"/>
            </a:xfrm>
            <a:custGeom>
              <a:avLst/>
              <a:gdLst/>
              <a:ahLst/>
              <a:cxnLst/>
              <a:rect l="0" t="0" r="0" b="0"/>
              <a:pathLst>
                <a:path w="92678" h="330188">
                  <a:moveTo>
                    <a:pt x="71620" y="330187"/>
                  </a:moveTo>
                  <a:lnTo>
                    <a:pt x="53662" y="269076"/>
                  </a:lnTo>
                  <a:lnTo>
                    <a:pt x="36471" y="209055"/>
                  </a:lnTo>
                  <a:lnTo>
                    <a:pt x="22476" y="154355"/>
                  </a:lnTo>
                  <a:lnTo>
                    <a:pt x="8447" y="101609"/>
                  </a:lnTo>
                  <a:lnTo>
                    <a:pt x="0" y="51459"/>
                  </a:lnTo>
                  <a:lnTo>
                    <a:pt x="5084" y="27323"/>
                  </a:lnTo>
                  <a:lnTo>
                    <a:pt x="9715" y="15974"/>
                  </a:lnTo>
                  <a:lnTo>
                    <a:pt x="17482" y="8407"/>
                  </a:lnTo>
                  <a:lnTo>
                    <a:pt x="38590" y="0"/>
                  </a:lnTo>
                  <a:lnTo>
                    <a:pt x="48430" y="98"/>
                  </a:lnTo>
                  <a:lnTo>
                    <a:pt x="92677" y="14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347855" y="1431875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08283" y="1408658"/>
              <a:ext cx="138164" cy="336771"/>
            </a:xfrm>
            <a:custGeom>
              <a:avLst/>
              <a:gdLst/>
              <a:ahLst/>
              <a:cxnLst/>
              <a:rect l="0" t="0" r="0" b="0"/>
              <a:pathLst>
                <a:path w="138164" h="336771">
                  <a:moveTo>
                    <a:pt x="8069" y="117974"/>
                  </a:moveTo>
                  <a:lnTo>
                    <a:pt x="11188" y="160665"/>
                  </a:lnTo>
                  <a:lnTo>
                    <a:pt x="18792" y="221212"/>
                  </a:lnTo>
                  <a:lnTo>
                    <a:pt x="29858" y="276190"/>
                  </a:lnTo>
                  <a:lnTo>
                    <a:pt x="37719" y="332110"/>
                  </a:lnTo>
                  <a:lnTo>
                    <a:pt x="37194" y="336770"/>
                  </a:lnTo>
                  <a:lnTo>
                    <a:pt x="35675" y="335198"/>
                  </a:lnTo>
                  <a:lnTo>
                    <a:pt x="21583" y="278251"/>
                  </a:lnTo>
                  <a:lnTo>
                    <a:pt x="12593" y="228894"/>
                  </a:lnTo>
                  <a:lnTo>
                    <a:pt x="8239" y="178395"/>
                  </a:lnTo>
                  <a:lnTo>
                    <a:pt x="0" y="118817"/>
                  </a:lnTo>
                  <a:lnTo>
                    <a:pt x="3616" y="61988"/>
                  </a:lnTo>
                  <a:lnTo>
                    <a:pt x="17928" y="25346"/>
                  </a:lnTo>
                  <a:lnTo>
                    <a:pt x="33508" y="9346"/>
                  </a:lnTo>
                  <a:lnTo>
                    <a:pt x="42576" y="3441"/>
                  </a:lnTo>
                  <a:lnTo>
                    <a:pt x="62010" y="0"/>
                  </a:lnTo>
                  <a:lnTo>
                    <a:pt x="82345" y="3540"/>
                  </a:lnTo>
                  <a:lnTo>
                    <a:pt x="103082" y="12912"/>
                  </a:lnTo>
                  <a:lnTo>
                    <a:pt x="117757" y="27996"/>
                  </a:lnTo>
                  <a:lnTo>
                    <a:pt x="136710" y="66275"/>
                  </a:lnTo>
                  <a:lnTo>
                    <a:pt x="138163" y="89927"/>
                  </a:lnTo>
                  <a:lnTo>
                    <a:pt x="133739" y="113697"/>
                  </a:lnTo>
                  <a:lnTo>
                    <a:pt x="123974" y="132061"/>
                  </a:lnTo>
                  <a:lnTo>
                    <a:pt x="108715" y="144902"/>
                  </a:lnTo>
                  <a:lnTo>
                    <a:pt x="99733" y="149964"/>
                  </a:lnTo>
                  <a:lnTo>
                    <a:pt x="39348" y="158755"/>
                  </a:lnTo>
                  <a:lnTo>
                    <a:pt x="18597" y="160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95072" y="1431030"/>
              <a:ext cx="179250" cy="137717"/>
            </a:xfrm>
            <a:custGeom>
              <a:avLst/>
              <a:gdLst/>
              <a:ahLst/>
              <a:cxnLst/>
              <a:rect l="0" t="0" r="0" b="0"/>
              <a:pathLst>
                <a:path w="179250" h="137717">
                  <a:moveTo>
                    <a:pt x="73964" y="95602"/>
                  </a:moveTo>
                  <a:lnTo>
                    <a:pt x="88618" y="51639"/>
                  </a:lnTo>
                  <a:lnTo>
                    <a:pt x="85936" y="31609"/>
                  </a:lnTo>
                  <a:lnTo>
                    <a:pt x="81945" y="21354"/>
                  </a:lnTo>
                  <a:lnTo>
                    <a:pt x="68153" y="6841"/>
                  </a:lnTo>
                  <a:lnTo>
                    <a:pt x="59561" y="1333"/>
                  </a:lnTo>
                  <a:lnTo>
                    <a:pt x="50324" y="0"/>
                  </a:lnTo>
                  <a:lnTo>
                    <a:pt x="30702" y="4759"/>
                  </a:lnTo>
                  <a:lnTo>
                    <a:pt x="13402" y="17792"/>
                  </a:lnTo>
                  <a:lnTo>
                    <a:pt x="5513" y="26181"/>
                  </a:lnTo>
                  <a:lnTo>
                    <a:pt x="1424" y="36453"/>
                  </a:lnTo>
                  <a:lnTo>
                    <a:pt x="0" y="60345"/>
                  </a:lnTo>
                  <a:lnTo>
                    <a:pt x="5775" y="100103"/>
                  </a:lnTo>
                  <a:lnTo>
                    <a:pt x="17921" y="121389"/>
                  </a:lnTo>
                  <a:lnTo>
                    <a:pt x="26074" y="130341"/>
                  </a:lnTo>
                  <a:lnTo>
                    <a:pt x="35018" y="135139"/>
                  </a:lnTo>
                  <a:lnTo>
                    <a:pt x="54315" y="137350"/>
                  </a:lnTo>
                  <a:lnTo>
                    <a:pt x="71470" y="131314"/>
                  </a:lnTo>
                  <a:lnTo>
                    <a:pt x="79321" y="126429"/>
                  </a:lnTo>
                  <a:lnTo>
                    <a:pt x="91162" y="108523"/>
                  </a:lnTo>
                  <a:lnTo>
                    <a:pt x="99155" y="83797"/>
                  </a:lnTo>
                  <a:lnTo>
                    <a:pt x="104825" y="47520"/>
                  </a:lnTo>
                  <a:lnTo>
                    <a:pt x="107406" y="48340"/>
                  </a:lnTo>
                  <a:lnTo>
                    <a:pt x="130224" y="107061"/>
                  </a:lnTo>
                  <a:lnTo>
                    <a:pt x="143422" y="121362"/>
                  </a:lnTo>
                  <a:lnTo>
                    <a:pt x="164344" y="132870"/>
                  </a:lnTo>
                  <a:lnTo>
                    <a:pt x="179249" y="137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085119" y="1367439"/>
              <a:ext cx="111583" cy="335592"/>
            </a:xfrm>
            <a:custGeom>
              <a:avLst/>
              <a:gdLst/>
              <a:ahLst/>
              <a:cxnLst/>
              <a:rect l="0" t="0" r="0" b="0"/>
              <a:pathLst>
                <a:path w="111583" h="335592">
                  <a:moveTo>
                    <a:pt x="20787" y="138136"/>
                  </a:moveTo>
                  <a:lnTo>
                    <a:pt x="14722" y="171758"/>
                  </a:lnTo>
                  <a:lnTo>
                    <a:pt x="19243" y="226579"/>
                  </a:lnTo>
                  <a:lnTo>
                    <a:pt x="26072" y="287797"/>
                  </a:lnTo>
                  <a:lnTo>
                    <a:pt x="36346" y="335591"/>
                  </a:lnTo>
                  <a:lnTo>
                    <a:pt x="23506" y="283396"/>
                  </a:lnTo>
                  <a:lnTo>
                    <a:pt x="13534" y="230309"/>
                  </a:lnTo>
                  <a:lnTo>
                    <a:pt x="4340" y="177015"/>
                  </a:lnTo>
                  <a:lnTo>
                    <a:pt x="1096" y="125349"/>
                  </a:lnTo>
                  <a:lnTo>
                    <a:pt x="0" y="65377"/>
                  </a:lnTo>
                  <a:lnTo>
                    <a:pt x="2190" y="39118"/>
                  </a:lnTo>
                  <a:lnTo>
                    <a:pt x="10962" y="19648"/>
                  </a:lnTo>
                  <a:lnTo>
                    <a:pt x="25779" y="6316"/>
                  </a:lnTo>
                  <a:lnTo>
                    <a:pt x="34644" y="1123"/>
                  </a:lnTo>
                  <a:lnTo>
                    <a:pt x="42893" y="0"/>
                  </a:lnTo>
                  <a:lnTo>
                    <a:pt x="58298" y="4993"/>
                  </a:lnTo>
                  <a:lnTo>
                    <a:pt x="101410" y="40505"/>
                  </a:lnTo>
                  <a:lnTo>
                    <a:pt x="109262" y="60429"/>
                  </a:lnTo>
                  <a:lnTo>
                    <a:pt x="111582" y="84882"/>
                  </a:lnTo>
                  <a:lnTo>
                    <a:pt x="108714" y="111348"/>
                  </a:lnTo>
                  <a:lnTo>
                    <a:pt x="103972" y="121447"/>
                  </a:lnTo>
                  <a:lnTo>
                    <a:pt x="89344" y="135788"/>
                  </a:lnTo>
                  <a:lnTo>
                    <a:pt x="74264" y="142941"/>
                  </a:lnTo>
                  <a:lnTo>
                    <a:pt x="52373" y="148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00663" y="1368736"/>
              <a:ext cx="136871" cy="168425"/>
            </a:xfrm>
            <a:custGeom>
              <a:avLst/>
              <a:gdLst/>
              <a:ahLst/>
              <a:cxnLst/>
              <a:rect l="0" t="0" r="0" b="0"/>
              <a:pathLst>
                <a:path w="136871" h="168425">
                  <a:moveTo>
                    <a:pt x="0" y="105253"/>
                  </a:moveTo>
                  <a:lnTo>
                    <a:pt x="61110" y="87295"/>
                  </a:lnTo>
                  <a:lnTo>
                    <a:pt x="115542" y="64515"/>
                  </a:lnTo>
                  <a:lnTo>
                    <a:pt x="122651" y="55868"/>
                  </a:lnTo>
                  <a:lnTo>
                    <a:pt x="130550" y="33781"/>
                  </a:lnTo>
                  <a:lnTo>
                    <a:pt x="129147" y="23680"/>
                  </a:lnTo>
                  <a:lnTo>
                    <a:pt x="118230" y="6217"/>
                  </a:lnTo>
                  <a:lnTo>
                    <a:pt x="110405" y="1795"/>
                  </a:lnTo>
                  <a:lnTo>
                    <a:pt x="92353" y="0"/>
                  </a:lnTo>
                  <a:lnTo>
                    <a:pt x="62458" y="11156"/>
                  </a:lnTo>
                  <a:lnTo>
                    <a:pt x="48036" y="29117"/>
                  </a:lnTo>
                  <a:lnTo>
                    <a:pt x="38897" y="52698"/>
                  </a:lnTo>
                  <a:lnTo>
                    <a:pt x="34835" y="78776"/>
                  </a:lnTo>
                  <a:lnTo>
                    <a:pt x="42388" y="102844"/>
                  </a:lnTo>
                  <a:lnTo>
                    <a:pt x="70244" y="141302"/>
                  </a:lnTo>
                  <a:lnTo>
                    <a:pt x="96852" y="158568"/>
                  </a:lnTo>
                  <a:lnTo>
                    <a:pt x="136870" y="168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79647" y="1358176"/>
              <a:ext cx="84229" cy="169897"/>
            </a:xfrm>
            <a:custGeom>
              <a:avLst/>
              <a:gdLst/>
              <a:ahLst/>
              <a:cxnLst/>
              <a:rect l="0" t="0" r="0" b="0"/>
              <a:pathLst>
                <a:path w="84229" h="169897">
                  <a:moveTo>
                    <a:pt x="0" y="73699"/>
                  </a:moveTo>
                  <a:lnTo>
                    <a:pt x="5590" y="132316"/>
                  </a:lnTo>
                  <a:lnTo>
                    <a:pt x="14655" y="167106"/>
                  </a:lnTo>
                  <a:lnTo>
                    <a:pt x="16789" y="169896"/>
                  </a:lnTo>
                  <a:lnTo>
                    <a:pt x="18212" y="167076"/>
                  </a:lnTo>
                  <a:lnTo>
                    <a:pt x="18623" y="152635"/>
                  </a:lnTo>
                  <a:lnTo>
                    <a:pt x="4158" y="93122"/>
                  </a:lnTo>
                  <a:lnTo>
                    <a:pt x="2402" y="55797"/>
                  </a:lnTo>
                  <a:lnTo>
                    <a:pt x="6137" y="32988"/>
                  </a:lnTo>
                  <a:lnTo>
                    <a:pt x="11111" y="24331"/>
                  </a:lnTo>
                  <a:lnTo>
                    <a:pt x="25995" y="11594"/>
                  </a:lnTo>
                  <a:lnTo>
                    <a:pt x="47429" y="515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537575" y="1505575"/>
              <a:ext cx="53975" cy="157928"/>
            </a:xfrm>
            <a:custGeom>
              <a:avLst/>
              <a:gdLst/>
              <a:ahLst/>
              <a:cxnLst/>
              <a:rect l="0" t="0" r="0" b="0"/>
              <a:pathLst>
                <a:path w="53975" h="157928">
                  <a:moveTo>
                    <a:pt x="0" y="0"/>
                  </a:moveTo>
                  <a:lnTo>
                    <a:pt x="35916" y="53875"/>
                  </a:lnTo>
                  <a:lnTo>
                    <a:pt x="49498" y="74247"/>
                  </a:lnTo>
                  <a:lnTo>
                    <a:pt x="53974" y="95000"/>
                  </a:lnTo>
                  <a:lnTo>
                    <a:pt x="53530" y="105447"/>
                  </a:lnTo>
                  <a:lnTo>
                    <a:pt x="46798" y="123294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39364" y="1337119"/>
              <a:ext cx="227950" cy="221447"/>
            </a:xfrm>
            <a:custGeom>
              <a:avLst/>
              <a:gdLst/>
              <a:ahLst/>
              <a:cxnLst/>
              <a:rect l="0" t="0" r="0" b="0"/>
              <a:pathLst>
                <a:path w="227950" h="221447">
                  <a:moveTo>
                    <a:pt x="19309" y="21057"/>
                  </a:moveTo>
                  <a:lnTo>
                    <a:pt x="8131" y="37824"/>
                  </a:lnTo>
                  <a:lnTo>
                    <a:pt x="1179" y="70609"/>
                  </a:lnTo>
                  <a:lnTo>
                    <a:pt x="0" y="130844"/>
                  </a:lnTo>
                  <a:lnTo>
                    <a:pt x="7999" y="173559"/>
                  </a:lnTo>
                  <a:lnTo>
                    <a:pt x="18572" y="197630"/>
                  </a:lnTo>
                  <a:lnTo>
                    <a:pt x="25837" y="203113"/>
                  </a:lnTo>
                  <a:lnTo>
                    <a:pt x="34189" y="204429"/>
                  </a:lnTo>
                  <a:lnTo>
                    <a:pt x="43267" y="202966"/>
                  </a:lnTo>
                  <a:lnTo>
                    <a:pt x="50489" y="198482"/>
                  </a:lnTo>
                  <a:lnTo>
                    <a:pt x="61633" y="184140"/>
                  </a:lnTo>
                  <a:lnTo>
                    <a:pt x="74483" y="156335"/>
                  </a:lnTo>
                  <a:lnTo>
                    <a:pt x="78319" y="154526"/>
                  </a:lnTo>
                  <a:lnTo>
                    <a:pt x="82046" y="158000"/>
                  </a:lnTo>
                  <a:lnTo>
                    <a:pt x="112611" y="216129"/>
                  </a:lnTo>
                  <a:lnTo>
                    <a:pt x="121284" y="220125"/>
                  </a:lnTo>
                  <a:lnTo>
                    <a:pt x="143400" y="221446"/>
                  </a:lnTo>
                  <a:lnTo>
                    <a:pt x="176570" y="210023"/>
                  </a:lnTo>
                  <a:lnTo>
                    <a:pt x="203036" y="186231"/>
                  </a:lnTo>
                  <a:lnTo>
                    <a:pt x="220106" y="151366"/>
                  </a:lnTo>
                  <a:lnTo>
                    <a:pt x="227949" y="90427"/>
                  </a:lnTo>
                  <a:lnTo>
                    <a:pt x="226378" y="35236"/>
                  </a:lnTo>
                  <a:lnTo>
                    <a:pt x="2193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11357" y="1252891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5589" y="62092"/>
                  </a:lnTo>
                  <a:lnTo>
                    <a:pt x="9553" y="113477"/>
                  </a:lnTo>
                  <a:lnTo>
                    <a:pt x="13455" y="168688"/>
                  </a:lnTo>
                  <a:lnTo>
                    <a:pt x="21225" y="230487"/>
                  </a:lnTo>
                  <a:lnTo>
                    <a:pt x="23509" y="230867"/>
                  </a:lnTo>
                  <a:lnTo>
                    <a:pt x="26201" y="227611"/>
                  </a:lnTo>
                  <a:lnTo>
                    <a:pt x="51356" y="174232"/>
                  </a:lnTo>
                  <a:lnTo>
                    <a:pt x="58804" y="169967"/>
                  </a:lnTo>
                  <a:lnTo>
                    <a:pt x="76438" y="168347"/>
                  </a:lnTo>
                  <a:lnTo>
                    <a:pt x="84884" y="171893"/>
                  </a:lnTo>
                  <a:lnTo>
                    <a:pt x="122456" y="206820"/>
                  </a:lnTo>
                  <a:lnTo>
                    <a:pt x="142428" y="243494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12430" y="1421021"/>
              <a:ext cx="156897" cy="138566"/>
            </a:xfrm>
            <a:custGeom>
              <a:avLst/>
              <a:gdLst/>
              <a:ahLst/>
              <a:cxnLst/>
              <a:rect l="0" t="0" r="0" b="0"/>
              <a:pathLst>
                <a:path w="156897" h="138566">
                  <a:moveTo>
                    <a:pt x="72668" y="74025"/>
                  </a:moveTo>
                  <a:lnTo>
                    <a:pt x="78257" y="57258"/>
                  </a:lnTo>
                  <a:lnTo>
                    <a:pt x="77881" y="39667"/>
                  </a:lnTo>
                  <a:lnTo>
                    <a:pt x="72645" y="21320"/>
                  </a:lnTo>
                  <a:lnTo>
                    <a:pt x="62519" y="5367"/>
                  </a:lnTo>
                  <a:lnTo>
                    <a:pt x="54204" y="1347"/>
                  </a:lnTo>
                  <a:lnTo>
                    <a:pt x="32486" y="0"/>
                  </a:lnTo>
                  <a:lnTo>
                    <a:pt x="23653" y="3618"/>
                  </a:lnTo>
                  <a:lnTo>
                    <a:pt x="10719" y="16997"/>
                  </a:lnTo>
                  <a:lnTo>
                    <a:pt x="4191" y="37761"/>
                  </a:lnTo>
                  <a:lnTo>
                    <a:pt x="0" y="89219"/>
                  </a:lnTo>
                  <a:lnTo>
                    <a:pt x="5666" y="110414"/>
                  </a:lnTo>
                  <a:lnTo>
                    <a:pt x="10452" y="119341"/>
                  </a:lnTo>
                  <a:lnTo>
                    <a:pt x="25129" y="132380"/>
                  </a:lnTo>
                  <a:lnTo>
                    <a:pt x="33956" y="137495"/>
                  </a:lnTo>
                  <a:lnTo>
                    <a:pt x="42181" y="138565"/>
                  </a:lnTo>
                  <a:lnTo>
                    <a:pt x="57558" y="133515"/>
                  </a:lnTo>
                  <a:lnTo>
                    <a:pt x="69072" y="120352"/>
                  </a:lnTo>
                  <a:lnTo>
                    <a:pt x="85996" y="83306"/>
                  </a:lnTo>
                  <a:lnTo>
                    <a:pt x="93368" y="41977"/>
                  </a:lnTo>
                  <a:lnTo>
                    <a:pt x="95826" y="42131"/>
                  </a:lnTo>
                  <a:lnTo>
                    <a:pt x="101678" y="51661"/>
                  </a:lnTo>
                  <a:lnTo>
                    <a:pt x="130288" y="105250"/>
                  </a:lnTo>
                  <a:lnTo>
                    <a:pt x="156896" y="137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00911" y="1252891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4655" y="163204"/>
                  </a:lnTo>
                  <a:lnTo>
                    <a:pt x="20963" y="225217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85098" y="134764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0715" y="12724"/>
                  </a:lnTo>
                  <a:lnTo>
                    <a:pt x="109230" y="8060"/>
                  </a:lnTo>
                  <a:lnTo>
                    <a:pt x="61220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11523" y="1421347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19" y="42691"/>
                  </a:lnTo>
                  <a:lnTo>
                    <a:pt x="17958" y="102068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22052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16634" y="1394224"/>
              <a:ext cx="126562" cy="172451"/>
            </a:xfrm>
            <a:custGeom>
              <a:avLst/>
              <a:gdLst/>
              <a:ahLst/>
              <a:cxnLst/>
              <a:rect l="0" t="0" r="0" b="0"/>
              <a:pathLst>
                <a:path w="126562" h="172451">
                  <a:moveTo>
                    <a:pt x="115987" y="6066"/>
                  </a:moveTo>
                  <a:lnTo>
                    <a:pt x="83535" y="0"/>
                  </a:lnTo>
                  <a:lnTo>
                    <a:pt x="62960" y="2590"/>
                  </a:lnTo>
                  <a:lnTo>
                    <a:pt x="31645" y="16214"/>
                  </a:lnTo>
                  <a:lnTo>
                    <a:pt x="5729" y="35069"/>
                  </a:lnTo>
                  <a:lnTo>
                    <a:pt x="1538" y="42949"/>
                  </a:lnTo>
                  <a:lnTo>
                    <a:pt x="0" y="61063"/>
                  </a:lnTo>
                  <a:lnTo>
                    <a:pt x="4738" y="67297"/>
                  </a:lnTo>
                  <a:lnTo>
                    <a:pt x="22480" y="74224"/>
                  </a:lnTo>
                  <a:lnTo>
                    <a:pt x="82371" y="85275"/>
                  </a:lnTo>
                  <a:lnTo>
                    <a:pt x="112266" y="102454"/>
                  </a:lnTo>
                  <a:lnTo>
                    <a:pt x="120526" y="108929"/>
                  </a:lnTo>
                  <a:lnTo>
                    <a:pt x="124862" y="116755"/>
                  </a:lnTo>
                  <a:lnTo>
                    <a:pt x="126561" y="134810"/>
                  </a:lnTo>
                  <a:lnTo>
                    <a:pt x="120297" y="151413"/>
                  </a:lnTo>
                  <a:lnTo>
                    <a:pt x="115351" y="159116"/>
                  </a:lnTo>
                  <a:lnTo>
                    <a:pt x="107374" y="164251"/>
                  </a:lnTo>
                  <a:lnTo>
                    <a:pt x="73791" y="171479"/>
                  </a:lnTo>
                  <a:lnTo>
                    <a:pt x="36545" y="172450"/>
                  </a:lnTo>
                  <a:lnTo>
                    <a:pt x="174" y="163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01119" y="1337119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11452" y="156330"/>
                  </a:lnTo>
                  <a:lnTo>
                    <a:pt x="21331" y="206977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16890" y="1447343"/>
              <a:ext cx="200043" cy="26647"/>
            </a:xfrm>
            <a:custGeom>
              <a:avLst/>
              <a:gdLst/>
              <a:ahLst/>
              <a:cxnLst/>
              <a:rect l="0" t="0" r="0" b="0"/>
              <a:pathLst>
                <a:path w="200043" h="26647">
                  <a:moveTo>
                    <a:pt x="200042" y="5589"/>
                  </a:moveTo>
                  <a:lnTo>
                    <a:pt x="183274" y="0"/>
                  </a:lnTo>
                  <a:lnTo>
                    <a:pt x="124596" y="4044"/>
                  </a:lnTo>
                  <a:lnTo>
                    <a:pt x="69845" y="5284"/>
                  </a:lnTo>
                  <a:lnTo>
                    <a:pt x="24716" y="1393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38640" y="1316062"/>
              <a:ext cx="283620" cy="304037"/>
            </a:xfrm>
            <a:custGeom>
              <a:avLst/>
              <a:gdLst/>
              <a:ahLst/>
              <a:cxnLst/>
              <a:rect l="0" t="0" r="0" b="0"/>
              <a:pathLst>
                <a:path w="283620" h="304037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9756"/>
                  </a:lnTo>
                  <a:lnTo>
                    <a:pt x="10097" y="216087"/>
                  </a:lnTo>
                  <a:lnTo>
                    <a:pt x="15045" y="239928"/>
                  </a:lnTo>
                  <a:lnTo>
                    <a:pt x="16832" y="243010"/>
                  </a:lnTo>
                  <a:lnTo>
                    <a:pt x="18023" y="240386"/>
                  </a:lnTo>
                  <a:lnTo>
                    <a:pt x="25525" y="202551"/>
                  </a:lnTo>
                  <a:lnTo>
                    <a:pt x="40510" y="174789"/>
                  </a:lnTo>
                  <a:lnTo>
                    <a:pt x="47847" y="170338"/>
                  </a:lnTo>
                  <a:lnTo>
                    <a:pt x="65357" y="168512"/>
                  </a:lnTo>
                  <a:lnTo>
                    <a:pt x="73770" y="173173"/>
                  </a:lnTo>
                  <a:lnTo>
                    <a:pt x="89357" y="190829"/>
                  </a:lnTo>
                  <a:lnTo>
                    <a:pt x="117947" y="252799"/>
                  </a:lnTo>
                  <a:lnTo>
                    <a:pt x="121698" y="256270"/>
                  </a:lnTo>
                  <a:lnTo>
                    <a:pt x="125369" y="255075"/>
                  </a:lnTo>
                  <a:lnTo>
                    <a:pt x="145255" y="233529"/>
                  </a:lnTo>
                  <a:lnTo>
                    <a:pt x="170482" y="219192"/>
                  </a:lnTo>
                  <a:lnTo>
                    <a:pt x="229133" y="205466"/>
                  </a:lnTo>
                  <a:lnTo>
                    <a:pt x="240277" y="200148"/>
                  </a:lnTo>
                  <a:lnTo>
                    <a:pt x="255776" y="184881"/>
                  </a:lnTo>
                  <a:lnTo>
                    <a:pt x="261548" y="175896"/>
                  </a:lnTo>
                  <a:lnTo>
                    <a:pt x="264841" y="156555"/>
                  </a:lnTo>
                  <a:lnTo>
                    <a:pt x="264081" y="146484"/>
                  </a:lnTo>
                  <a:lnTo>
                    <a:pt x="256998" y="129055"/>
                  </a:lnTo>
                  <a:lnTo>
                    <a:pt x="251834" y="121131"/>
                  </a:lnTo>
                  <a:lnTo>
                    <a:pt x="243712" y="115849"/>
                  </a:lnTo>
                  <a:lnTo>
                    <a:pt x="222208" y="109980"/>
                  </a:lnTo>
                  <a:lnTo>
                    <a:pt x="200174" y="113611"/>
                  </a:lnTo>
                  <a:lnTo>
                    <a:pt x="189384" y="117854"/>
                  </a:lnTo>
                  <a:lnTo>
                    <a:pt x="174276" y="131928"/>
                  </a:lnTo>
                  <a:lnTo>
                    <a:pt x="155046" y="169559"/>
                  </a:lnTo>
                  <a:lnTo>
                    <a:pt x="153556" y="190003"/>
                  </a:lnTo>
                  <a:lnTo>
                    <a:pt x="162131" y="231724"/>
                  </a:lnTo>
                  <a:lnTo>
                    <a:pt x="177302" y="257652"/>
                  </a:lnTo>
                  <a:lnTo>
                    <a:pt x="205730" y="287374"/>
                  </a:lnTo>
                  <a:lnTo>
                    <a:pt x="228334" y="301637"/>
                  </a:lnTo>
                  <a:lnTo>
                    <a:pt x="239744" y="304036"/>
                  </a:lnTo>
                  <a:lnTo>
                    <a:pt x="28361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34296" y="1398620"/>
              <a:ext cx="127736" cy="346789"/>
            </a:xfrm>
            <a:custGeom>
              <a:avLst/>
              <a:gdLst/>
              <a:ahLst/>
              <a:cxnLst/>
              <a:rect l="0" t="0" r="0" b="0"/>
              <a:pathLst>
                <a:path w="127736" h="346789">
                  <a:moveTo>
                    <a:pt x="19590" y="149069"/>
                  </a:moveTo>
                  <a:lnTo>
                    <a:pt x="19590" y="203213"/>
                  </a:lnTo>
                  <a:lnTo>
                    <a:pt x="19590" y="258160"/>
                  </a:lnTo>
                  <a:lnTo>
                    <a:pt x="19590" y="314074"/>
                  </a:lnTo>
                  <a:lnTo>
                    <a:pt x="19590" y="342117"/>
                  </a:lnTo>
                  <a:lnTo>
                    <a:pt x="18420" y="346788"/>
                  </a:lnTo>
                  <a:lnTo>
                    <a:pt x="16470" y="345222"/>
                  </a:lnTo>
                  <a:lnTo>
                    <a:pt x="14001" y="339499"/>
                  </a:lnTo>
                  <a:lnTo>
                    <a:pt x="10037" y="281051"/>
                  </a:lnTo>
                  <a:lnTo>
                    <a:pt x="6134" y="218206"/>
                  </a:lnTo>
                  <a:lnTo>
                    <a:pt x="34" y="160126"/>
                  </a:lnTo>
                  <a:lnTo>
                    <a:pt x="0" y="101903"/>
                  </a:lnTo>
                  <a:lnTo>
                    <a:pt x="13226" y="44505"/>
                  </a:lnTo>
                  <a:lnTo>
                    <a:pt x="28883" y="18001"/>
                  </a:lnTo>
                  <a:lnTo>
                    <a:pt x="44777" y="5809"/>
                  </a:lnTo>
                  <a:lnTo>
                    <a:pt x="53929" y="919"/>
                  </a:lnTo>
                  <a:lnTo>
                    <a:pt x="62370" y="0"/>
                  </a:lnTo>
                  <a:lnTo>
                    <a:pt x="77988" y="5217"/>
                  </a:lnTo>
                  <a:lnTo>
                    <a:pt x="99934" y="26897"/>
                  </a:lnTo>
                  <a:lnTo>
                    <a:pt x="123901" y="75918"/>
                  </a:lnTo>
                  <a:lnTo>
                    <a:pt x="127735" y="86264"/>
                  </a:lnTo>
                  <a:lnTo>
                    <a:pt x="127542" y="128770"/>
                  </a:lnTo>
                  <a:lnTo>
                    <a:pt x="114486" y="167231"/>
                  </a:lnTo>
                  <a:lnTo>
                    <a:pt x="106251" y="175215"/>
                  </a:lnTo>
                  <a:lnTo>
                    <a:pt x="84622" y="184086"/>
                  </a:lnTo>
                  <a:lnTo>
                    <a:pt x="68770" y="184909"/>
                  </a:lnTo>
                  <a:lnTo>
                    <a:pt x="51175" y="180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211813" y="1400290"/>
              <a:ext cx="84229" cy="168727"/>
            </a:xfrm>
            <a:custGeom>
              <a:avLst/>
              <a:gdLst/>
              <a:ahLst/>
              <a:cxnLst/>
              <a:rect l="0" t="0" r="0" b="0"/>
              <a:pathLst>
                <a:path w="84229" h="168727">
                  <a:moveTo>
                    <a:pt x="0" y="73699"/>
                  </a:moveTo>
                  <a:lnTo>
                    <a:pt x="5589" y="132316"/>
                  </a:lnTo>
                  <a:lnTo>
                    <a:pt x="14655" y="167106"/>
                  </a:lnTo>
                  <a:lnTo>
                    <a:pt x="15619" y="168726"/>
                  </a:lnTo>
                  <a:lnTo>
                    <a:pt x="3894" y="114051"/>
                  </a:lnTo>
                  <a:lnTo>
                    <a:pt x="2323" y="76817"/>
                  </a:lnTo>
                  <a:lnTo>
                    <a:pt x="6102" y="54028"/>
                  </a:lnTo>
                  <a:lnTo>
                    <a:pt x="14800" y="35321"/>
                  </a:lnTo>
                  <a:lnTo>
                    <a:pt x="20396" y="27056"/>
                  </a:lnTo>
                  <a:lnTo>
                    <a:pt x="39090" y="1475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330763" y="1457872"/>
              <a:ext cx="126503" cy="145331"/>
            </a:xfrm>
            <a:custGeom>
              <a:avLst/>
              <a:gdLst/>
              <a:ahLst/>
              <a:cxnLst/>
              <a:rect l="0" t="0" r="0" b="0"/>
              <a:pathLst>
                <a:path w="126503" h="145331">
                  <a:moveTo>
                    <a:pt x="91620" y="5589"/>
                  </a:moveTo>
                  <a:lnTo>
                    <a:pt x="74852" y="0"/>
                  </a:lnTo>
                  <a:lnTo>
                    <a:pt x="67573" y="693"/>
                  </a:lnTo>
                  <a:lnTo>
                    <a:pt x="26438" y="24802"/>
                  </a:lnTo>
                  <a:lnTo>
                    <a:pt x="12738" y="44154"/>
                  </a:lnTo>
                  <a:lnTo>
                    <a:pt x="3919" y="68352"/>
                  </a:lnTo>
                  <a:lnTo>
                    <a:pt x="0" y="94705"/>
                  </a:lnTo>
                  <a:lnTo>
                    <a:pt x="4496" y="115776"/>
                  </a:lnTo>
                  <a:lnTo>
                    <a:pt x="8971" y="124670"/>
                  </a:lnTo>
                  <a:lnTo>
                    <a:pt x="23302" y="137672"/>
                  </a:lnTo>
                  <a:lnTo>
                    <a:pt x="32036" y="142778"/>
                  </a:lnTo>
                  <a:lnTo>
                    <a:pt x="51101" y="145330"/>
                  </a:lnTo>
                  <a:lnTo>
                    <a:pt x="70102" y="141395"/>
                  </a:lnTo>
                  <a:lnTo>
                    <a:pt x="86346" y="131848"/>
                  </a:lnTo>
                  <a:lnTo>
                    <a:pt x="108645" y="107730"/>
                  </a:lnTo>
                  <a:lnTo>
                    <a:pt x="124481" y="78357"/>
                  </a:lnTo>
                  <a:lnTo>
                    <a:pt x="126502" y="54698"/>
                  </a:lnTo>
                  <a:lnTo>
                    <a:pt x="12320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96082" y="1295005"/>
              <a:ext cx="164137" cy="267145"/>
            </a:xfrm>
            <a:custGeom>
              <a:avLst/>
              <a:gdLst/>
              <a:ahLst/>
              <a:cxnLst/>
              <a:rect l="0" t="0" r="0" b="0"/>
              <a:pathLst>
                <a:path w="164137" h="267145">
                  <a:moveTo>
                    <a:pt x="0" y="0"/>
                  </a:moveTo>
                  <a:lnTo>
                    <a:pt x="0" y="58617"/>
                  </a:lnTo>
                  <a:lnTo>
                    <a:pt x="8406" y="120026"/>
                  </a:lnTo>
                  <a:lnTo>
                    <a:pt x="21332" y="178430"/>
                  </a:lnTo>
                  <a:lnTo>
                    <a:pt x="36302" y="240912"/>
                  </a:lnTo>
                  <a:lnTo>
                    <a:pt x="35900" y="241327"/>
                  </a:lnTo>
                  <a:lnTo>
                    <a:pt x="34462" y="238093"/>
                  </a:lnTo>
                  <a:lnTo>
                    <a:pt x="33324" y="200452"/>
                  </a:lnTo>
                  <a:lnTo>
                    <a:pt x="41329" y="168577"/>
                  </a:lnTo>
                  <a:lnTo>
                    <a:pt x="51904" y="147453"/>
                  </a:lnTo>
                  <a:lnTo>
                    <a:pt x="59169" y="141586"/>
                  </a:lnTo>
                  <a:lnTo>
                    <a:pt x="67522" y="138844"/>
                  </a:lnTo>
                  <a:lnTo>
                    <a:pt x="86162" y="138917"/>
                  </a:lnTo>
                  <a:lnTo>
                    <a:pt x="106144" y="142849"/>
                  </a:lnTo>
                  <a:lnTo>
                    <a:pt x="131536" y="157229"/>
                  </a:lnTo>
                  <a:lnTo>
                    <a:pt x="153877" y="181897"/>
                  </a:lnTo>
                  <a:lnTo>
                    <a:pt x="161976" y="204455"/>
                  </a:lnTo>
                  <a:lnTo>
                    <a:pt x="164136" y="217022"/>
                  </a:lnTo>
                  <a:lnTo>
                    <a:pt x="160297" y="240344"/>
                  </a:lnTo>
                  <a:lnTo>
                    <a:pt x="155998" y="251476"/>
                  </a:lnTo>
                  <a:lnTo>
                    <a:pt x="148453" y="258898"/>
                  </a:lnTo>
                  <a:lnTo>
                    <a:pt x="127591" y="267144"/>
                  </a:lnTo>
                  <a:lnTo>
                    <a:pt x="89537" y="266197"/>
                  </a:lnTo>
                  <a:lnTo>
                    <a:pt x="38523" y="246939"/>
                  </a:lnTo>
                  <a:lnTo>
                    <a:pt x="21058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89851" y="1409372"/>
              <a:ext cx="185259" cy="169903"/>
            </a:xfrm>
            <a:custGeom>
              <a:avLst/>
              <a:gdLst/>
              <a:ahLst/>
              <a:cxnLst/>
              <a:rect l="0" t="0" r="0" b="0"/>
              <a:pathLst>
                <a:path w="185259" h="169903">
                  <a:moveTo>
                    <a:pt x="90501" y="106731"/>
                  </a:moveTo>
                  <a:lnTo>
                    <a:pt x="90501" y="48114"/>
                  </a:lnTo>
                  <a:lnTo>
                    <a:pt x="84262" y="27647"/>
                  </a:lnTo>
                  <a:lnTo>
                    <a:pt x="79323" y="18913"/>
                  </a:lnTo>
                  <a:lnTo>
                    <a:pt x="64477" y="6090"/>
                  </a:lnTo>
                  <a:lnTo>
                    <a:pt x="55604" y="1032"/>
                  </a:lnTo>
                  <a:lnTo>
                    <a:pt x="47350" y="0"/>
                  </a:lnTo>
                  <a:lnTo>
                    <a:pt x="31938" y="5093"/>
                  </a:lnTo>
                  <a:lnTo>
                    <a:pt x="17289" y="21394"/>
                  </a:lnTo>
                  <a:lnTo>
                    <a:pt x="5320" y="44237"/>
                  </a:lnTo>
                  <a:lnTo>
                    <a:pt x="0" y="69987"/>
                  </a:lnTo>
                  <a:lnTo>
                    <a:pt x="3876" y="93910"/>
                  </a:lnTo>
                  <a:lnTo>
                    <a:pt x="25427" y="137864"/>
                  </a:lnTo>
                  <a:lnTo>
                    <a:pt x="34250" y="143864"/>
                  </a:lnTo>
                  <a:lnTo>
                    <a:pt x="56532" y="147411"/>
                  </a:lnTo>
                  <a:lnTo>
                    <a:pt x="66685" y="144380"/>
                  </a:lnTo>
                  <a:lnTo>
                    <a:pt x="84206" y="131653"/>
                  </a:lnTo>
                  <a:lnTo>
                    <a:pt x="96671" y="108059"/>
                  </a:lnTo>
                  <a:lnTo>
                    <a:pt x="103772" y="80415"/>
                  </a:lnTo>
                  <a:lnTo>
                    <a:pt x="103532" y="52141"/>
                  </a:lnTo>
                  <a:lnTo>
                    <a:pt x="105037" y="52790"/>
                  </a:lnTo>
                  <a:lnTo>
                    <a:pt x="112746" y="73591"/>
                  </a:lnTo>
                  <a:lnTo>
                    <a:pt x="125558" y="106271"/>
                  </a:lnTo>
                  <a:lnTo>
                    <a:pt x="150848" y="143165"/>
                  </a:lnTo>
                  <a:lnTo>
                    <a:pt x="185258" y="169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877304" y="1284476"/>
              <a:ext cx="134852" cy="273443"/>
            </a:xfrm>
            <a:custGeom>
              <a:avLst/>
              <a:gdLst/>
              <a:ahLst/>
              <a:cxnLst/>
              <a:rect l="0" t="0" r="0" b="0"/>
              <a:pathLst>
                <a:path w="134852" h="273443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7" y="130197"/>
                  </a:lnTo>
                  <a:lnTo>
                    <a:pt x="18792" y="192138"/>
                  </a:lnTo>
                  <a:lnTo>
                    <a:pt x="23900" y="217586"/>
                  </a:lnTo>
                  <a:lnTo>
                    <a:pt x="25730" y="219927"/>
                  </a:lnTo>
                  <a:lnTo>
                    <a:pt x="40086" y="177906"/>
                  </a:lnTo>
                  <a:lnTo>
                    <a:pt x="48219" y="171247"/>
                  </a:lnTo>
                  <a:lnTo>
                    <a:pt x="69733" y="163847"/>
                  </a:lnTo>
                  <a:lnTo>
                    <a:pt x="91774" y="166798"/>
                  </a:lnTo>
                  <a:lnTo>
                    <a:pt x="102565" y="170860"/>
                  </a:lnTo>
                  <a:lnTo>
                    <a:pt x="120794" y="187852"/>
                  </a:lnTo>
                  <a:lnTo>
                    <a:pt x="128930" y="198934"/>
                  </a:lnTo>
                  <a:lnTo>
                    <a:pt x="134851" y="223726"/>
                  </a:lnTo>
                  <a:lnTo>
                    <a:pt x="132414" y="248003"/>
                  </a:lnTo>
                  <a:lnTo>
                    <a:pt x="123532" y="266591"/>
                  </a:lnTo>
                  <a:lnTo>
                    <a:pt x="115548" y="271314"/>
                  </a:lnTo>
                  <a:lnTo>
                    <a:pt x="94199" y="273442"/>
                  </a:lnTo>
                  <a:lnTo>
                    <a:pt x="61460" y="268064"/>
                  </a:lnTo>
                  <a:lnTo>
                    <a:pt x="2939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75149" y="147398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48931"/>
                  </a:lnTo>
                  <a:lnTo>
                    <a:pt x="3120" y="87418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054093" y="133711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159378" y="1295005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8334" y="60383"/>
                  </a:lnTo>
                  <a:lnTo>
                    <a:pt x="12998" y="114987"/>
                  </a:lnTo>
                  <a:lnTo>
                    <a:pt x="21789" y="165091"/>
                  </a:lnTo>
                  <a:lnTo>
                    <a:pt x="29651" y="223943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243605" y="1463461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7236" y="27556"/>
                  </a:lnTo>
                  <a:lnTo>
                    <a:pt x="12997" y="8065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54133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359419" y="1305533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8333" y="37478"/>
                  </a:lnTo>
                  <a:lnTo>
                    <a:pt x="18644" y="97656"/>
                  </a:lnTo>
                  <a:lnTo>
                    <a:pt x="27230" y="149038"/>
                  </a:lnTo>
                  <a:lnTo>
                    <a:pt x="33844" y="209508"/>
                  </a:lnTo>
                  <a:lnTo>
                    <a:pt x="39664" y="24925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06777" y="143187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64704" y="1473989"/>
              <a:ext cx="42116" cy="84229"/>
            </a:xfrm>
            <a:custGeom>
              <a:avLst/>
              <a:gdLst/>
              <a:ahLst/>
              <a:cxnLst/>
              <a:rect l="0" t="0" r="0" b="0"/>
              <a:pathLst>
                <a:path w="42116" h="84229">
                  <a:moveTo>
                    <a:pt x="0" y="0"/>
                  </a:moveTo>
                  <a:lnTo>
                    <a:pt x="9576" y="31282"/>
                  </a:lnTo>
                  <a:lnTo>
                    <a:pt x="4211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391005" y="1421347"/>
              <a:ext cx="157929" cy="431669"/>
            </a:xfrm>
            <a:custGeom>
              <a:avLst/>
              <a:gdLst/>
              <a:ahLst/>
              <a:cxnLst/>
              <a:rect l="0" t="0" r="0" b="0"/>
              <a:pathLst>
                <a:path w="157929" h="431669">
                  <a:moveTo>
                    <a:pt x="157928" y="0"/>
                  </a:moveTo>
                  <a:lnTo>
                    <a:pt x="142287" y="27556"/>
                  </a:lnTo>
                  <a:lnTo>
                    <a:pt x="126719" y="80659"/>
                  </a:lnTo>
                  <a:lnTo>
                    <a:pt x="108844" y="136400"/>
                  </a:lnTo>
                  <a:lnTo>
                    <a:pt x="91254" y="189451"/>
                  </a:lnTo>
                  <a:lnTo>
                    <a:pt x="70581" y="245267"/>
                  </a:lnTo>
                  <a:lnTo>
                    <a:pt x="50597" y="298922"/>
                  </a:lnTo>
                  <a:lnTo>
                    <a:pt x="28149" y="354581"/>
                  </a:lnTo>
                  <a:lnTo>
                    <a:pt x="11236" y="40439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991130" y="1242362"/>
              <a:ext cx="42114" cy="379027"/>
            </a:xfrm>
            <a:custGeom>
              <a:avLst/>
              <a:gdLst/>
              <a:ahLst/>
              <a:cxnLst/>
              <a:rect l="0" t="0" r="0" b="0"/>
              <a:pathLst>
                <a:path w="42114" h="379027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2" y="151117"/>
                  </a:lnTo>
                  <a:lnTo>
                    <a:pt x="12997" y="202313"/>
                  </a:lnTo>
                  <a:lnTo>
                    <a:pt x="21788" y="249068"/>
                  </a:lnTo>
                  <a:lnTo>
                    <a:pt x="31801" y="301136"/>
                  </a:lnTo>
                  <a:lnTo>
                    <a:pt x="39058" y="343079"/>
                  </a:lnTo>
                  <a:lnTo>
                    <a:pt x="4211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917430" y="1421347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62563" y="8333"/>
                  </a:lnTo>
                  <a:lnTo>
                    <a:pt x="111140" y="15684"/>
                  </a:lnTo>
                  <a:lnTo>
                    <a:pt x="49856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117471" y="1284476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1332" y="158333"/>
                  </a:lnTo>
                  <a:lnTo>
                    <a:pt x="31668" y="207571"/>
                  </a:lnTo>
                  <a:lnTo>
                    <a:pt x="46805" y="263771"/>
                  </a:lnTo>
                  <a:lnTo>
                    <a:pt x="45194" y="245961"/>
                  </a:lnTo>
                  <a:lnTo>
                    <a:pt x="57019" y="190245"/>
                  </a:lnTo>
                  <a:lnTo>
                    <a:pt x="63749" y="182982"/>
                  </a:lnTo>
                  <a:lnTo>
                    <a:pt x="83705" y="174912"/>
                  </a:lnTo>
                  <a:lnTo>
                    <a:pt x="93238" y="175100"/>
                  </a:lnTo>
                  <a:lnTo>
                    <a:pt x="110070" y="181547"/>
                  </a:lnTo>
                  <a:lnTo>
                    <a:pt x="122229" y="195332"/>
                  </a:lnTo>
                  <a:lnTo>
                    <a:pt x="159733" y="254488"/>
                  </a:lnTo>
                  <a:lnTo>
                    <a:pt x="1684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332016" y="1434066"/>
              <a:ext cx="175011" cy="155738"/>
            </a:xfrm>
            <a:custGeom>
              <a:avLst/>
              <a:gdLst/>
              <a:ahLst/>
              <a:cxnLst/>
              <a:rect l="0" t="0" r="0" b="0"/>
              <a:pathLst>
                <a:path w="175011" h="155738">
                  <a:moveTo>
                    <a:pt x="69725" y="71509"/>
                  </a:moveTo>
                  <a:lnTo>
                    <a:pt x="75314" y="54741"/>
                  </a:lnTo>
                  <a:lnTo>
                    <a:pt x="74939" y="37150"/>
                  </a:lnTo>
                  <a:lnTo>
                    <a:pt x="73201" y="27546"/>
                  </a:lnTo>
                  <a:lnTo>
                    <a:pt x="61911" y="10636"/>
                  </a:lnTo>
                  <a:lnTo>
                    <a:pt x="53987" y="2851"/>
                  </a:lnTo>
                  <a:lnTo>
                    <a:pt x="46365" y="0"/>
                  </a:lnTo>
                  <a:lnTo>
                    <a:pt x="38943" y="440"/>
                  </a:lnTo>
                  <a:lnTo>
                    <a:pt x="31656" y="3072"/>
                  </a:lnTo>
                  <a:lnTo>
                    <a:pt x="17320" y="15356"/>
                  </a:lnTo>
                  <a:lnTo>
                    <a:pt x="10222" y="23545"/>
                  </a:lnTo>
                  <a:lnTo>
                    <a:pt x="2335" y="45122"/>
                  </a:lnTo>
                  <a:lnTo>
                    <a:pt x="0" y="69140"/>
                  </a:lnTo>
                  <a:lnTo>
                    <a:pt x="11049" y="123839"/>
                  </a:lnTo>
                  <a:lnTo>
                    <a:pt x="16569" y="129792"/>
                  </a:lnTo>
                  <a:lnTo>
                    <a:pt x="23760" y="132591"/>
                  </a:lnTo>
                  <a:lnTo>
                    <a:pt x="32062" y="133288"/>
                  </a:lnTo>
                  <a:lnTo>
                    <a:pt x="50646" y="127822"/>
                  </a:lnTo>
                  <a:lnTo>
                    <a:pt x="60515" y="123089"/>
                  </a:lnTo>
                  <a:lnTo>
                    <a:pt x="74600" y="105352"/>
                  </a:lnTo>
                  <a:lnTo>
                    <a:pt x="93175" y="61426"/>
                  </a:lnTo>
                  <a:lnTo>
                    <a:pt x="95887" y="58938"/>
                  </a:lnTo>
                  <a:lnTo>
                    <a:pt x="97695" y="61958"/>
                  </a:lnTo>
                  <a:lnTo>
                    <a:pt x="106185" y="94839"/>
                  </a:lnTo>
                  <a:lnTo>
                    <a:pt x="121342" y="119235"/>
                  </a:lnTo>
                  <a:lnTo>
                    <a:pt x="140651" y="141282"/>
                  </a:lnTo>
                  <a:lnTo>
                    <a:pt x="154280" y="149312"/>
                  </a:lnTo>
                  <a:lnTo>
                    <a:pt x="175010" y="155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507026" y="125289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2" y="159450"/>
                  </a:lnTo>
                  <a:lnTo>
                    <a:pt x="21330" y="215310"/>
                  </a:lnTo>
                  <a:lnTo>
                    <a:pt x="29559" y="276107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412269" y="1368704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73010" y="1464"/>
                  </a:lnTo>
                  <a:lnTo>
                    <a:pt x="118837" y="289"/>
                  </a:lnTo>
                  <a:lnTo>
                    <a:pt x="6307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63251" y="1406255"/>
              <a:ext cx="191808" cy="204538"/>
            </a:xfrm>
            <a:custGeom>
              <a:avLst/>
              <a:gdLst/>
              <a:ahLst/>
              <a:cxnLst/>
              <a:rect l="0" t="0" r="0" b="0"/>
              <a:pathLst>
                <a:path w="191808" h="204538">
                  <a:moveTo>
                    <a:pt x="117557" y="15092"/>
                  </a:moveTo>
                  <a:lnTo>
                    <a:pt x="73594" y="438"/>
                  </a:lnTo>
                  <a:lnTo>
                    <a:pt x="53565" y="0"/>
                  </a:lnTo>
                  <a:lnTo>
                    <a:pt x="43310" y="1521"/>
                  </a:lnTo>
                  <a:lnTo>
                    <a:pt x="25677" y="12570"/>
                  </a:lnTo>
                  <a:lnTo>
                    <a:pt x="11211" y="29179"/>
                  </a:lnTo>
                  <a:lnTo>
                    <a:pt x="882" y="48259"/>
                  </a:lnTo>
                  <a:lnTo>
                    <a:pt x="0" y="57090"/>
                  </a:lnTo>
                  <a:lnTo>
                    <a:pt x="5258" y="73142"/>
                  </a:lnTo>
                  <a:lnTo>
                    <a:pt x="18513" y="84956"/>
                  </a:lnTo>
                  <a:lnTo>
                    <a:pt x="37273" y="92936"/>
                  </a:lnTo>
                  <a:lnTo>
                    <a:pt x="87444" y="98058"/>
                  </a:lnTo>
                  <a:lnTo>
                    <a:pt x="136826" y="104660"/>
                  </a:lnTo>
                  <a:lnTo>
                    <a:pt x="164080" y="119489"/>
                  </a:lnTo>
                  <a:lnTo>
                    <a:pt x="186974" y="138701"/>
                  </a:lnTo>
                  <a:lnTo>
                    <a:pt x="190741" y="147801"/>
                  </a:lnTo>
                  <a:lnTo>
                    <a:pt x="191807" y="170390"/>
                  </a:lnTo>
                  <a:lnTo>
                    <a:pt x="188114" y="180625"/>
                  </a:lnTo>
                  <a:lnTo>
                    <a:pt x="174652" y="198236"/>
                  </a:lnTo>
                  <a:lnTo>
                    <a:pt x="164979" y="202699"/>
                  </a:lnTo>
                  <a:lnTo>
                    <a:pt x="141753" y="204537"/>
                  </a:lnTo>
                  <a:lnTo>
                    <a:pt x="89884" y="196186"/>
                  </a:lnTo>
                  <a:lnTo>
                    <a:pt x="43858" y="183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91032" y="1284476"/>
              <a:ext cx="353031" cy="357970"/>
            </a:xfrm>
            <a:custGeom>
              <a:avLst/>
              <a:gdLst/>
              <a:ahLst/>
              <a:cxnLst/>
              <a:rect l="0" t="0" r="0" b="0"/>
              <a:pathLst>
                <a:path w="353031" h="357970">
                  <a:moveTo>
                    <a:pt x="5590" y="0"/>
                  </a:moveTo>
                  <a:lnTo>
                    <a:pt x="0" y="16768"/>
                  </a:lnTo>
                  <a:lnTo>
                    <a:pt x="4443" y="63450"/>
                  </a:lnTo>
                  <a:lnTo>
                    <a:pt x="16584" y="121545"/>
                  </a:lnTo>
                  <a:lnTo>
                    <a:pt x="32557" y="179523"/>
                  </a:lnTo>
                  <a:lnTo>
                    <a:pt x="42157" y="240609"/>
                  </a:lnTo>
                  <a:lnTo>
                    <a:pt x="46607" y="290247"/>
                  </a:lnTo>
                  <a:lnTo>
                    <a:pt x="46973" y="289424"/>
                  </a:lnTo>
                  <a:lnTo>
                    <a:pt x="50759" y="232426"/>
                  </a:lnTo>
                  <a:lnTo>
                    <a:pt x="57251" y="212095"/>
                  </a:lnTo>
                  <a:lnTo>
                    <a:pt x="67934" y="195260"/>
                  </a:lnTo>
                  <a:lnTo>
                    <a:pt x="75229" y="192175"/>
                  </a:lnTo>
                  <a:lnTo>
                    <a:pt x="83601" y="192457"/>
                  </a:lnTo>
                  <a:lnTo>
                    <a:pt x="92692" y="194986"/>
                  </a:lnTo>
                  <a:lnTo>
                    <a:pt x="99923" y="200180"/>
                  </a:lnTo>
                  <a:lnTo>
                    <a:pt x="129522" y="243560"/>
                  </a:lnTo>
                  <a:lnTo>
                    <a:pt x="145970" y="284764"/>
                  </a:lnTo>
                  <a:lnTo>
                    <a:pt x="145970" y="284599"/>
                  </a:lnTo>
                  <a:lnTo>
                    <a:pt x="144800" y="280980"/>
                  </a:lnTo>
                  <a:lnTo>
                    <a:pt x="149739" y="267600"/>
                  </a:lnTo>
                  <a:lnTo>
                    <a:pt x="154332" y="259118"/>
                  </a:lnTo>
                  <a:lnTo>
                    <a:pt x="168793" y="246575"/>
                  </a:lnTo>
                  <a:lnTo>
                    <a:pt x="206673" y="228991"/>
                  </a:lnTo>
                  <a:lnTo>
                    <a:pt x="227151" y="227726"/>
                  </a:lnTo>
                  <a:lnTo>
                    <a:pt x="249121" y="228723"/>
                  </a:lnTo>
                  <a:lnTo>
                    <a:pt x="285457" y="221538"/>
                  </a:lnTo>
                  <a:lnTo>
                    <a:pt x="303891" y="211155"/>
                  </a:lnTo>
                  <a:lnTo>
                    <a:pt x="308572" y="203941"/>
                  </a:lnTo>
                  <a:lnTo>
                    <a:pt x="310654" y="186567"/>
                  </a:lnTo>
                  <a:lnTo>
                    <a:pt x="307232" y="178190"/>
                  </a:lnTo>
                  <a:lnTo>
                    <a:pt x="294071" y="162644"/>
                  </a:lnTo>
                  <a:lnTo>
                    <a:pt x="266930" y="146327"/>
                  </a:lnTo>
                  <a:lnTo>
                    <a:pt x="243793" y="144193"/>
                  </a:lnTo>
                  <a:lnTo>
                    <a:pt x="231072" y="145262"/>
                  </a:lnTo>
                  <a:lnTo>
                    <a:pt x="207579" y="155808"/>
                  </a:lnTo>
                  <a:lnTo>
                    <a:pt x="187779" y="172193"/>
                  </a:lnTo>
                  <a:lnTo>
                    <a:pt x="175080" y="191174"/>
                  </a:lnTo>
                  <a:lnTo>
                    <a:pt x="166943" y="227180"/>
                  </a:lnTo>
                  <a:lnTo>
                    <a:pt x="170121" y="261895"/>
                  </a:lnTo>
                  <a:lnTo>
                    <a:pt x="181660" y="283684"/>
                  </a:lnTo>
                  <a:lnTo>
                    <a:pt x="207888" y="312562"/>
                  </a:lnTo>
                  <a:lnTo>
                    <a:pt x="228861" y="327260"/>
                  </a:lnTo>
                  <a:lnTo>
                    <a:pt x="280453" y="346227"/>
                  </a:lnTo>
                  <a:lnTo>
                    <a:pt x="318657" y="354490"/>
                  </a:lnTo>
                  <a:lnTo>
                    <a:pt x="35303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684786" y="1937243"/>
            <a:ext cx="1578841" cy="465476"/>
            <a:chOff x="684786" y="1937243"/>
            <a:chExt cx="1578841" cy="465476"/>
          </a:xfrm>
        </p:grpSpPr>
        <p:sp>
          <p:nvSpPr>
            <p:cNvPr id="155" name="Freeform 154"/>
            <p:cNvSpPr/>
            <p:nvPr/>
          </p:nvSpPr>
          <p:spPr>
            <a:xfrm>
              <a:off x="684786" y="2105699"/>
              <a:ext cx="238731" cy="205241"/>
            </a:xfrm>
            <a:custGeom>
              <a:avLst/>
              <a:gdLst/>
              <a:ahLst/>
              <a:cxnLst/>
              <a:rect l="0" t="0" r="0" b="0"/>
              <a:pathLst>
                <a:path w="238731" h="205241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42949"/>
                  </a:lnTo>
                  <a:lnTo>
                    <a:pt x="9167" y="177666"/>
                  </a:lnTo>
                  <a:lnTo>
                    <a:pt x="19821" y="199456"/>
                  </a:lnTo>
                  <a:lnTo>
                    <a:pt x="25937" y="204330"/>
                  </a:lnTo>
                  <a:lnTo>
                    <a:pt x="32355" y="205240"/>
                  </a:lnTo>
                  <a:lnTo>
                    <a:pt x="45724" y="200012"/>
                  </a:lnTo>
                  <a:lnTo>
                    <a:pt x="59465" y="189890"/>
                  </a:lnTo>
                  <a:lnTo>
                    <a:pt x="92297" y="135979"/>
                  </a:lnTo>
                  <a:lnTo>
                    <a:pt x="103541" y="94364"/>
                  </a:lnTo>
                  <a:lnTo>
                    <a:pt x="106317" y="94495"/>
                  </a:lnTo>
                  <a:lnTo>
                    <a:pt x="109338" y="98092"/>
                  </a:lnTo>
                  <a:lnTo>
                    <a:pt x="120823" y="143910"/>
                  </a:lnTo>
                  <a:lnTo>
                    <a:pt x="144531" y="174786"/>
                  </a:lnTo>
                  <a:lnTo>
                    <a:pt x="152361" y="178525"/>
                  </a:lnTo>
                  <a:lnTo>
                    <a:pt x="170420" y="179560"/>
                  </a:lnTo>
                  <a:lnTo>
                    <a:pt x="187025" y="173001"/>
                  </a:lnTo>
                  <a:lnTo>
                    <a:pt x="202204" y="161117"/>
                  </a:lnTo>
                  <a:lnTo>
                    <a:pt x="222733" y="133526"/>
                  </a:lnTo>
                  <a:lnTo>
                    <a:pt x="235575" y="96235"/>
                  </a:lnTo>
                  <a:lnTo>
                    <a:pt x="238730" y="56720"/>
                  </a:lnTo>
                  <a:lnTo>
                    <a:pt x="2311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021264" y="215834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021264" y="202147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137077" y="1979357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8334" y="54145"/>
                  </a:lnTo>
                  <a:lnTo>
                    <a:pt x="10095" y="114681"/>
                  </a:lnTo>
                  <a:lnTo>
                    <a:pt x="17679" y="175728"/>
                  </a:lnTo>
                  <a:lnTo>
                    <a:pt x="20056" y="22455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231834" y="1968829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19465" y="131226"/>
                  </a:lnTo>
                  <a:lnTo>
                    <a:pt x="27978" y="186275"/>
                  </a:lnTo>
                  <a:lnTo>
                    <a:pt x="33992" y="232850"/>
                  </a:lnTo>
                  <a:lnTo>
                    <a:pt x="4211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495046" y="2064079"/>
              <a:ext cx="91955" cy="338640"/>
            </a:xfrm>
            <a:custGeom>
              <a:avLst/>
              <a:gdLst/>
              <a:ahLst/>
              <a:cxnLst/>
              <a:rect l="0" t="0" r="0" b="0"/>
              <a:pathLst>
                <a:path w="91955" h="338640">
                  <a:moveTo>
                    <a:pt x="0" y="125848"/>
                  </a:moveTo>
                  <a:lnTo>
                    <a:pt x="9065" y="184465"/>
                  </a:lnTo>
                  <a:lnTo>
                    <a:pt x="21789" y="244181"/>
                  </a:lnTo>
                  <a:lnTo>
                    <a:pt x="29650" y="298311"/>
                  </a:lnTo>
                  <a:lnTo>
                    <a:pt x="37269" y="338639"/>
                  </a:lnTo>
                  <a:lnTo>
                    <a:pt x="36545" y="337899"/>
                  </a:lnTo>
                  <a:lnTo>
                    <a:pt x="34892" y="333896"/>
                  </a:lnTo>
                  <a:lnTo>
                    <a:pt x="28901" y="281133"/>
                  </a:lnTo>
                  <a:lnTo>
                    <a:pt x="17017" y="221512"/>
                  </a:lnTo>
                  <a:lnTo>
                    <a:pt x="4575" y="160646"/>
                  </a:lnTo>
                  <a:lnTo>
                    <a:pt x="1356" y="111852"/>
                  </a:lnTo>
                  <a:lnTo>
                    <a:pt x="3387" y="52850"/>
                  </a:lnTo>
                  <a:lnTo>
                    <a:pt x="9694" y="26724"/>
                  </a:lnTo>
                  <a:lnTo>
                    <a:pt x="20296" y="7314"/>
                  </a:lnTo>
                  <a:lnTo>
                    <a:pt x="27569" y="2371"/>
                  </a:lnTo>
                  <a:lnTo>
                    <a:pt x="45008" y="0"/>
                  </a:lnTo>
                  <a:lnTo>
                    <a:pt x="53402" y="3345"/>
                  </a:lnTo>
                  <a:lnTo>
                    <a:pt x="68968" y="16420"/>
                  </a:lnTo>
                  <a:lnTo>
                    <a:pt x="85296" y="49101"/>
                  </a:lnTo>
                  <a:lnTo>
                    <a:pt x="91954" y="88420"/>
                  </a:lnTo>
                  <a:lnTo>
                    <a:pt x="87272" y="109604"/>
                  </a:lnTo>
                  <a:lnTo>
                    <a:pt x="65202" y="147856"/>
                  </a:lnTo>
                  <a:lnTo>
                    <a:pt x="51986" y="159026"/>
                  </a:lnTo>
                  <a:lnTo>
                    <a:pt x="31586" y="167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1657913" y="2074114"/>
              <a:ext cx="26647" cy="157928"/>
            </a:xfrm>
            <a:custGeom>
              <a:avLst/>
              <a:gdLst/>
              <a:ahLst/>
              <a:cxnLst/>
              <a:rect l="0" t="0" r="0" b="0"/>
              <a:pathLst>
                <a:path w="26647" h="157928">
                  <a:moveTo>
                    <a:pt x="5589" y="0"/>
                  </a:moveTo>
                  <a:lnTo>
                    <a:pt x="0" y="16767"/>
                  </a:lnTo>
                  <a:lnTo>
                    <a:pt x="4442" y="69516"/>
                  </a:lnTo>
                  <a:lnTo>
                    <a:pt x="16584" y="123089"/>
                  </a:lnTo>
                  <a:lnTo>
                    <a:pt x="2664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642445" y="19477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773477" y="2039583"/>
              <a:ext cx="142710" cy="153376"/>
            </a:xfrm>
            <a:custGeom>
              <a:avLst/>
              <a:gdLst/>
              <a:ahLst/>
              <a:cxnLst/>
              <a:rect l="0" t="0" r="0" b="0"/>
              <a:pathLst>
                <a:path w="142710" h="153376">
                  <a:moveTo>
                    <a:pt x="100595" y="24002"/>
                  </a:moveTo>
                  <a:lnTo>
                    <a:pt x="82614" y="8361"/>
                  </a:lnTo>
                  <a:lnTo>
                    <a:pt x="65697" y="283"/>
                  </a:lnTo>
                  <a:lnTo>
                    <a:pt x="56273" y="0"/>
                  </a:lnTo>
                  <a:lnTo>
                    <a:pt x="36443" y="5926"/>
                  </a:lnTo>
                  <a:lnTo>
                    <a:pt x="19050" y="22597"/>
                  </a:lnTo>
                  <a:lnTo>
                    <a:pt x="5861" y="45605"/>
                  </a:lnTo>
                  <a:lnTo>
                    <a:pt x="0" y="71428"/>
                  </a:lnTo>
                  <a:lnTo>
                    <a:pt x="2289" y="106684"/>
                  </a:lnTo>
                  <a:lnTo>
                    <a:pt x="10500" y="125480"/>
                  </a:lnTo>
                  <a:lnTo>
                    <a:pt x="15965" y="133768"/>
                  </a:lnTo>
                  <a:lnTo>
                    <a:pt x="31396" y="146097"/>
                  </a:lnTo>
                  <a:lnTo>
                    <a:pt x="40425" y="151022"/>
                  </a:lnTo>
                  <a:lnTo>
                    <a:pt x="59814" y="153375"/>
                  </a:lnTo>
                  <a:lnTo>
                    <a:pt x="80131" y="149351"/>
                  </a:lnTo>
                  <a:lnTo>
                    <a:pt x="142709" y="118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984296" y="1937243"/>
              <a:ext cx="26648" cy="263213"/>
            </a:xfrm>
            <a:custGeom>
              <a:avLst/>
              <a:gdLst/>
              <a:ahLst/>
              <a:cxnLst/>
              <a:rect l="0" t="0" r="0" b="0"/>
              <a:pathLst>
                <a:path w="26648" h="263213">
                  <a:moveTo>
                    <a:pt x="5590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8193"/>
                  </a:lnTo>
                  <a:lnTo>
                    <a:pt x="13792" y="170461"/>
                  </a:lnTo>
                  <a:lnTo>
                    <a:pt x="23761" y="227517"/>
                  </a:lnTo>
                  <a:lnTo>
                    <a:pt x="2664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041196" y="2010943"/>
              <a:ext cx="96090" cy="168457"/>
            </a:xfrm>
            <a:custGeom>
              <a:avLst/>
              <a:gdLst/>
              <a:ahLst/>
              <a:cxnLst/>
              <a:rect l="0" t="0" r="0" b="0"/>
              <a:pathLst>
                <a:path w="96090" h="168457">
                  <a:moveTo>
                    <a:pt x="53975" y="0"/>
                  </a:moveTo>
                  <a:lnTo>
                    <a:pt x="11313" y="55659"/>
                  </a:lnTo>
                  <a:lnTo>
                    <a:pt x="4476" y="65182"/>
                  </a:lnTo>
                  <a:lnTo>
                    <a:pt x="0" y="85122"/>
                  </a:lnTo>
                  <a:lnTo>
                    <a:pt x="444" y="95352"/>
                  </a:lnTo>
                  <a:lnTo>
                    <a:pt x="4249" y="104512"/>
                  </a:lnTo>
                  <a:lnTo>
                    <a:pt x="17837" y="120929"/>
                  </a:lnTo>
                  <a:lnTo>
                    <a:pt x="45217" y="137736"/>
                  </a:lnTo>
                  <a:lnTo>
                    <a:pt x="82400" y="153895"/>
                  </a:lnTo>
                  <a:lnTo>
                    <a:pt x="9608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232041" y="19793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263626" y="2063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447211" y="2907839"/>
            <a:ext cx="2563940" cy="2793415"/>
            <a:chOff x="447211" y="2907839"/>
            <a:chExt cx="2563940" cy="2793415"/>
          </a:xfrm>
        </p:grpSpPr>
        <p:grpSp>
          <p:nvGrpSpPr>
            <p:cNvPr id="178" name="Group 177"/>
            <p:cNvGrpSpPr/>
            <p:nvPr/>
          </p:nvGrpSpPr>
          <p:grpSpPr>
            <a:xfrm>
              <a:off x="447211" y="2907839"/>
              <a:ext cx="2069100" cy="480211"/>
              <a:chOff x="447211" y="2907839"/>
              <a:chExt cx="2069100" cy="480211"/>
            </a:xfrm>
          </p:grpSpPr>
          <p:sp>
            <p:nvSpPr>
              <p:cNvPr id="169" name="Freeform 168"/>
              <p:cNvSpPr/>
              <p:nvPr/>
            </p:nvSpPr>
            <p:spPr>
              <a:xfrm>
                <a:off x="568538" y="3107880"/>
                <a:ext cx="21058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57929">
                    <a:moveTo>
                      <a:pt x="0" y="0"/>
                    </a:moveTo>
                    <a:lnTo>
                      <a:pt x="3120" y="42692"/>
                    </a:lnTo>
                    <a:lnTo>
                      <a:pt x="16789" y="103239"/>
                    </a:lnTo>
                    <a:lnTo>
                      <a:pt x="21057" y="1579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447211" y="2977628"/>
                <a:ext cx="372356" cy="410422"/>
              </a:xfrm>
              <a:custGeom>
                <a:avLst/>
                <a:gdLst/>
                <a:ahLst/>
                <a:cxnLst/>
                <a:rect l="0" t="0" r="0" b="0"/>
                <a:pathLst>
                  <a:path w="372356" h="410422">
                    <a:moveTo>
                      <a:pt x="268726" y="77610"/>
                    </a:moveTo>
                    <a:lnTo>
                      <a:pt x="263137" y="55253"/>
                    </a:lnTo>
                    <a:lnTo>
                      <a:pt x="256811" y="47498"/>
                    </a:lnTo>
                    <a:lnTo>
                      <a:pt x="237305" y="35761"/>
                    </a:lnTo>
                    <a:lnTo>
                      <a:pt x="200015" y="28166"/>
                    </a:lnTo>
                    <a:lnTo>
                      <a:pt x="159330" y="31504"/>
                    </a:lnTo>
                    <a:lnTo>
                      <a:pt x="97996" y="57876"/>
                    </a:lnTo>
                    <a:lnTo>
                      <a:pt x="54848" y="84890"/>
                    </a:lnTo>
                    <a:lnTo>
                      <a:pt x="31180" y="111353"/>
                    </a:lnTo>
                    <a:lnTo>
                      <a:pt x="14938" y="147009"/>
                    </a:lnTo>
                    <a:lnTo>
                      <a:pt x="6206" y="200979"/>
                    </a:lnTo>
                    <a:lnTo>
                      <a:pt x="0" y="242716"/>
                    </a:lnTo>
                    <a:lnTo>
                      <a:pt x="7198" y="298740"/>
                    </a:lnTo>
                    <a:lnTo>
                      <a:pt x="15621" y="325629"/>
                    </a:lnTo>
                    <a:lnTo>
                      <a:pt x="53898" y="376733"/>
                    </a:lnTo>
                    <a:lnTo>
                      <a:pt x="81071" y="399686"/>
                    </a:lnTo>
                    <a:lnTo>
                      <a:pt x="104216" y="407928"/>
                    </a:lnTo>
                    <a:lnTo>
                      <a:pt x="128930" y="410421"/>
                    </a:lnTo>
                    <a:lnTo>
                      <a:pt x="184113" y="399482"/>
                    </a:lnTo>
                    <a:lnTo>
                      <a:pt x="225366" y="370607"/>
                    </a:lnTo>
                    <a:lnTo>
                      <a:pt x="286088" y="307224"/>
                    </a:lnTo>
                    <a:lnTo>
                      <a:pt x="334226" y="243803"/>
                    </a:lnTo>
                    <a:lnTo>
                      <a:pt x="355148" y="192283"/>
                    </a:lnTo>
                    <a:lnTo>
                      <a:pt x="365627" y="164841"/>
                    </a:lnTo>
                    <a:lnTo>
                      <a:pt x="372355" y="109095"/>
                    </a:lnTo>
                    <a:lnTo>
                      <a:pt x="370401" y="70171"/>
                    </a:lnTo>
                    <a:lnTo>
                      <a:pt x="368095" y="58613"/>
                    </a:lnTo>
                    <a:lnTo>
                      <a:pt x="356174" y="39531"/>
                    </a:lnTo>
                    <a:lnTo>
                      <a:pt x="339178" y="24421"/>
                    </a:lnTo>
                    <a:lnTo>
                      <a:pt x="289356" y="1253"/>
                    </a:lnTo>
                    <a:lnTo>
                      <a:pt x="268536" y="0"/>
                    </a:lnTo>
                    <a:lnTo>
                      <a:pt x="226612" y="391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1052849" y="2941480"/>
                <a:ext cx="189514" cy="376971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376971">
                    <a:moveTo>
                      <a:pt x="0" y="376970"/>
                    </a:moveTo>
                    <a:lnTo>
                      <a:pt x="9065" y="318353"/>
                    </a:lnTo>
                    <a:lnTo>
                      <a:pt x="17475" y="264179"/>
                    </a:lnTo>
                    <a:lnTo>
                      <a:pt x="23469" y="205299"/>
                    </a:lnTo>
                    <a:lnTo>
                      <a:pt x="35572" y="143278"/>
                    </a:lnTo>
                    <a:lnTo>
                      <a:pt x="45765" y="94559"/>
                    </a:lnTo>
                    <a:lnTo>
                      <a:pt x="59690" y="35269"/>
                    </a:lnTo>
                    <a:lnTo>
                      <a:pt x="66693" y="11024"/>
                    </a:lnTo>
                    <a:lnTo>
                      <a:pt x="72538" y="4324"/>
                    </a:lnTo>
                    <a:lnTo>
                      <a:pt x="79945" y="1028"/>
                    </a:lnTo>
                    <a:lnTo>
                      <a:pt x="88391" y="0"/>
                    </a:lnTo>
                    <a:lnTo>
                      <a:pt x="95193" y="3994"/>
                    </a:lnTo>
                    <a:lnTo>
                      <a:pt x="124046" y="56742"/>
                    </a:lnTo>
                    <a:lnTo>
                      <a:pt x="142743" y="119176"/>
                    </a:lnTo>
                    <a:lnTo>
                      <a:pt x="154079" y="170475"/>
                    </a:lnTo>
                    <a:lnTo>
                      <a:pt x="163676" y="221550"/>
                    </a:lnTo>
                    <a:lnTo>
                      <a:pt x="170632" y="278203"/>
                    </a:lnTo>
                    <a:lnTo>
                      <a:pt x="189513" y="3348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1084435" y="3171051"/>
                <a:ext cx="11581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30">
                    <a:moveTo>
                      <a:pt x="115813" y="10529"/>
                    </a:moveTo>
                    <a:lnTo>
                      <a:pt x="78335" y="2196"/>
                    </a:lnTo>
                    <a:lnTo>
                      <a:pt x="17941" y="28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1526632" y="3076295"/>
                <a:ext cx="136871" cy="216314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216314">
                    <a:moveTo>
                      <a:pt x="0" y="21057"/>
                    </a:moveTo>
                    <a:lnTo>
                      <a:pt x="14654" y="74084"/>
                    </a:lnTo>
                    <a:lnTo>
                      <a:pt x="31666" y="134726"/>
                    </a:lnTo>
                    <a:lnTo>
                      <a:pt x="50313" y="195296"/>
                    </a:lnTo>
                    <a:lnTo>
                      <a:pt x="61746" y="213920"/>
                    </a:lnTo>
                    <a:lnTo>
                      <a:pt x="66900" y="216313"/>
                    </a:lnTo>
                    <a:lnTo>
                      <a:pt x="71506" y="214399"/>
                    </a:lnTo>
                    <a:lnTo>
                      <a:pt x="75747" y="209613"/>
                    </a:lnTo>
                    <a:lnTo>
                      <a:pt x="98137" y="147854"/>
                    </a:lnTo>
                    <a:lnTo>
                      <a:pt x="115796" y="91697"/>
                    </a:lnTo>
                    <a:lnTo>
                      <a:pt x="129848" y="38000"/>
                    </a:lnTo>
                    <a:lnTo>
                      <a:pt x="13687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1718579" y="3097352"/>
                <a:ext cx="120270" cy="189556"/>
              </a:xfrm>
              <a:custGeom>
                <a:avLst/>
                <a:gdLst/>
                <a:ahLst/>
                <a:cxnLst/>
                <a:rect l="0" t="0" r="0" b="0"/>
                <a:pathLst>
                  <a:path w="120270" h="189556">
                    <a:moveTo>
                      <a:pt x="92322" y="10528"/>
                    </a:moveTo>
                    <a:lnTo>
                      <a:pt x="49630" y="25101"/>
                    </a:lnTo>
                    <a:lnTo>
                      <a:pt x="39294" y="30772"/>
                    </a:lnTo>
                    <a:lnTo>
                      <a:pt x="24690" y="46432"/>
                    </a:lnTo>
                    <a:lnTo>
                      <a:pt x="5783" y="85081"/>
                    </a:lnTo>
                    <a:lnTo>
                      <a:pt x="0" y="121655"/>
                    </a:lnTo>
                    <a:lnTo>
                      <a:pt x="4887" y="145316"/>
                    </a:lnTo>
                    <a:lnTo>
                      <a:pt x="20792" y="175248"/>
                    </a:lnTo>
                    <a:lnTo>
                      <a:pt x="27088" y="183512"/>
                    </a:lnTo>
                    <a:lnTo>
                      <a:pt x="34794" y="187852"/>
                    </a:lnTo>
                    <a:lnTo>
                      <a:pt x="52716" y="189555"/>
                    </a:lnTo>
                    <a:lnTo>
                      <a:pt x="82537" y="178347"/>
                    </a:lnTo>
                    <a:lnTo>
                      <a:pt x="96942" y="163493"/>
                    </a:lnTo>
                    <a:lnTo>
                      <a:pt x="111628" y="132280"/>
                    </a:lnTo>
                    <a:lnTo>
                      <a:pt x="120269" y="93396"/>
                    </a:lnTo>
                    <a:lnTo>
                      <a:pt x="119710" y="55359"/>
                    </a:lnTo>
                    <a:lnTo>
                      <a:pt x="102851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1895129" y="3065766"/>
                <a:ext cx="260786" cy="179031"/>
              </a:xfrm>
              <a:custGeom>
                <a:avLst/>
                <a:gdLst/>
                <a:ahLst/>
                <a:cxnLst/>
                <a:rect l="0" t="0" r="0" b="0"/>
                <a:pathLst>
                  <a:path w="260786" h="179031">
                    <a:moveTo>
                      <a:pt x="0" y="52643"/>
                    </a:moveTo>
                    <a:lnTo>
                      <a:pt x="5589" y="111260"/>
                    </a:lnTo>
                    <a:lnTo>
                      <a:pt x="19128" y="155859"/>
                    </a:lnTo>
                    <a:lnTo>
                      <a:pt x="30338" y="172996"/>
                    </a:lnTo>
                    <a:lnTo>
                      <a:pt x="38943" y="177332"/>
                    </a:lnTo>
                    <a:lnTo>
                      <a:pt x="60982" y="179030"/>
                    </a:lnTo>
                    <a:lnTo>
                      <a:pt x="80136" y="172766"/>
                    </a:lnTo>
                    <a:lnTo>
                      <a:pt x="88519" y="167820"/>
                    </a:lnTo>
                    <a:lnTo>
                      <a:pt x="100953" y="152966"/>
                    </a:lnTo>
                    <a:lnTo>
                      <a:pt x="122262" y="104415"/>
                    </a:lnTo>
                    <a:lnTo>
                      <a:pt x="125962" y="104705"/>
                    </a:lnTo>
                    <a:lnTo>
                      <a:pt x="182368" y="163400"/>
                    </a:lnTo>
                    <a:lnTo>
                      <a:pt x="191769" y="168595"/>
                    </a:lnTo>
                    <a:lnTo>
                      <a:pt x="211573" y="171248"/>
                    </a:lnTo>
                    <a:lnTo>
                      <a:pt x="221767" y="170317"/>
                    </a:lnTo>
                    <a:lnTo>
                      <a:pt x="229733" y="166187"/>
                    </a:lnTo>
                    <a:lnTo>
                      <a:pt x="241704" y="152240"/>
                    </a:lnTo>
                    <a:lnTo>
                      <a:pt x="255020" y="124657"/>
                    </a:lnTo>
                    <a:lnTo>
                      <a:pt x="260785" y="83079"/>
                    </a:lnTo>
                    <a:lnTo>
                      <a:pt x="254327" y="34609"/>
                    </a:lnTo>
                    <a:lnTo>
                      <a:pt x="242156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2210984" y="3059787"/>
                <a:ext cx="200043" cy="148375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48375">
                    <a:moveTo>
                      <a:pt x="0" y="69150"/>
                    </a:moveTo>
                    <a:lnTo>
                      <a:pt x="37478" y="77484"/>
                    </a:lnTo>
                    <a:lnTo>
                      <a:pt x="94146" y="84286"/>
                    </a:lnTo>
                    <a:lnTo>
                      <a:pt x="115542" y="77437"/>
                    </a:lnTo>
                    <a:lnTo>
                      <a:pt x="141729" y="60427"/>
                    </a:lnTo>
                    <a:lnTo>
                      <a:pt x="145959" y="52807"/>
                    </a:lnTo>
                    <a:lnTo>
                      <a:pt x="147539" y="34980"/>
                    </a:lnTo>
                    <a:lnTo>
                      <a:pt x="143983" y="26483"/>
                    </a:lnTo>
                    <a:lnTo>
                      <a:pt x="130673" y="10803"/>
                    </a:lnTo>
                    <a:lnTo>
                      <a:pt x="109940" y="2274"/>
                    </a:lnTo>
                    <a:lnTo>
                      <a:pt x="97859" y="0"/>
                    </a:lnTo>
                    <a:lnTo>
                      <a:pt x="75078" y="3712"/>
                    </a:lnTo>
                    <a:lnTo>
                      <a:pt x="64090" y="7977"/>
                    </a:lnTo>
                    <a:lnTo>
                      <a:pt x="48762" y="22075"/>
                    </a:lnTo>
                    <a:lnTo>
                      <a:pt x="43036" y="30748"/>
                    </a:lnTo>
                    <a:lnTo>
                      <a:pt x="34978" y="70900"/>
                    </a:lnTo>
                    <a:lnTo>
                      <a:pt x="38180" y="108663"/>
                    </a:lnTo>
                    <a:lnTo>
                      <a:pt x="46605" y="128046"/>
                    </a:lnTo>
                    <a:lnTo>
                      <a:pt x="52127" y="136490"/>
                    </a:lnTo>
                    <a:lnTo>
                      <a:pt x="60488" y="142119"/>
                    </a:lnTo>
                    <a:lnTo>
                      <a:pt x="82255" y="148374"/>
                    </a:lnTo>
                    <a:lnTo>
                      <a:pt x="120818" y="146307"/>
                    </a:lnTo>
                    <a:lnTo>
                      <a:pt x="175137" y="131852"/>
                    </a:lnTo>
                    <a:lnTo>
                      <a:pt x="200042" y="12179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2463668" y="2907839"/>
                <a:ext cx="52643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336913">
                    <a:moveTo>
                      <a:pt x="0" y="0"/>
                    </a:moveTo>
                    <a:lnTo>
                      <a:pt x="1170" y="44367"/>
                    </a:lnTo>
                    <a:lnTo>
                      <a:pt x="8405" y="101923"/>
                    </a:lnTo>
                    <a:lnTo>
                      <a:pt x="21331" y="158303"/>
                    </a:lnTo>
                    <a:lnTo>
                      <a:pt x="29560" y="214154"/>
                    </a:lnTo>
                    <a:lnTo>
                      <a:pt x="39591" y="269076"/>
                    </a:lnTo>
                    <a:lnTo>
                      <a:pt x="49718" y="311814"/>
                    </a:lnTo>
                    <a:lnTo>
                      <a:pt x="52642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79" name="Freeform 178"/>
            <p:cNvSpPr/>
            <p:nvPr/>
          </p:nvSpPr>
          <p:spPr>
            <a:xfrm>
              <a:off x="574437" y="3760389"/>
              <a:ext cx="299429" cy="378222"/>
            </a:xfrm>
            <a:custGeom>
              <a:avLst/>
              <a:gdLst/>
              <a:ahLst/>
              <a:cxnLst/>
              <a:rect l="0" t="0" r="0" b="0"/>
              <a:pathLst>
                <a:path w="299429" h="378222">
                  <a:moveTo>
                    <a:pt x="46744" y="10787"/>
                  </a:moveTo>
                  <a:lnTo>
                    <a:pt x="19233" y="64662"/>
                  </a:lnTo>
                  <a:lnTo>
                    <a:pt x="11900" y="85034"/>
                  </a:lnTo>
                  <a:lnTo>
                    <a:pt x="8307" y="88361"/>
                  </a:lnTo>
                  <a:lnTo>
                    <a:pt x="4741" y="87069"/>
                  </a:lnTo>
                  <a:lnTo>
                    <a:pt x="1195" y="82699"/>
                  </a:lnTo>
                  <a:lnTo>
                    <a:pt x="0" y="76276"/>
                  </a:lnTo>
                  <a:lnTo>
                    <a:pt x="6488" y="40751"/>
                  </a:lnTo>
                  <a:lnTo>
                    <a:pt x="13645" y="21765"/>
                  </a:lnTo>
                  <a:lnTo>
                    <a:pt x="24624" y="5527"/>
                  </a:lnTo>
                  <a:lnTo>
                    <a:pt x="33167" y="1431"/>
                  </a:lnTo>
                  <a:lnTo>
                    <a:pt x="55138" y="0"/>
                  </a:lnTo>
                  <a:lnTo>
                    <a:pt x="65208" y="3595"/>
                  </a:lnTo>
                  <a:lnTo>
                    <a:pt x="82636" y="16949"/>
                  </a:lnTo>
                  <a:lnTo>
                    <a:pt x="105602" y="44198"/>
                  </a:lnTo>
                  <a:lnTo>
                    <a:pt x="133061" y="106708"/>
                  </a:lnTo>
                  <a:lnTo>
                    <a:pt x="153871" y="167515"/>
                  </a:lnTo>
                  <a:lnTo>
                    <a:pt x="159984" y="218532"/>
                  </a:lnTo>
                  <a:lnTo>
                    <a:pt x="153644" y="279767"/>
                  </a:lnTo>
                  <a:lnTo>
                    <a:pt x="143279" y="320422"/>
                  </a:lnTo>
                  <a:lnTo>
                    <a:pt x="112734" y="369554"/>
                  </a:lnTo>
                  <a:lnTo>
                    <a:pt x="104775" y="375137"/>
                  </a:lnTo>
                  <a:lnTo>
                    <a:pt x="95960" y="377689"/>
                  </a:lnTo>
                  <a:lnTo>
                    <a:pt x="86574" y="378221"/>
                  </a:lnTo>
                  <a:lnTo>
                    <a:pt x="79146" y="375066"/>
                  </a:lnTo>
                  <a:lnTo>
                    <a:pt x="67774" y="362201"/>
                  </a:lnTo>
                  <a:lnTo>
                    <a:pt x="60384" y="329639"/>
                  </a:lnTo>
                  <a:lnTo>
                    <a:pt x="63784" y="290355"/>
                  </a:lnTo>
                  <a:lnTo>
                    <a:pt x="72255" y="269180"/>
                  </a:lnTo>
                  <a:lnTo>
                    <a:pt x="77789" y="260258"/>
                  </a:lnTo>
                  <a:lnTo>
                    <a:pt x="84988" y="255480"/>
                  </a:lnTo>
                  <a:lnTo>
                    <a:pt x="102346" y="253290"/>
                  </a:lnTo>
                  <a:lnTo>
                    <a:pt x="162817" y="267627"/>
                  </a:lnTo>
                  <a:lnTo>
                    <a:pt x="218354" y="281493"/>
                  </a:lnTo>
                  <a:lnTo>
                    <a:pt x="255129" y="280509"/>
                  </a:lnTo>
                  <a:lnTo>
                    <a:pt x="282013" y="272808"/>
                  </a:lnTo>
                  <a:lnTo>
                    <a:pt x="299428" y="263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7" name="Group 186"/>
            <p:cNvGrpSpPr/>
            <p:nvPr/>
          </p:nvGrpSpPr>
          <p:grpSpPr>
            <a:xfrm>
              <a:off x="464763" y="3581663"/>
              <a:ext cx="1630409" cy="568286"/>
              <a:chOff x="464763" y="3581663"/>
              <a:chExt cx="1630409" cy="568286"/>
            </a:xfrm>
          </p:grpSpPr>
          <p:sp>
            <p:nvSpPr>
              <p:cNvPr id="180" name="Freeform 179"/>
              <p:cNvSpPr/>
              <p:nvPr/>
            </p:nvSpPr>
            <p:spPr>
              <a:xfrm>
                <a:off x="464763" y="3598610"/>
                <a:ext cx="529445" cy="551339"/>
              </a:xfrm>
              <a:custGeom>
                <a:avLst/>
                <a:gdLst/>
                <a:ahLst/>
                <a:cxnLst/>
                <a:rect l="0" t="0" r="0" b="0"/>
                <a:pathLst>
                  <a:path w="529445" h="551339">
                    <a:moveTo>
                      <a:pt x="261703" y="25167"/>
                    </a:moveTo>
                    <a:lnTo>
                      <a:pt x="243722" y="9526"/>
                    </a:lnTo>
                    <a:lnTo>
                      <a:pt x="226805" y="1447"/>
                    </a:lnTo>
                    <a:lnTo>
                      <a:pt x="207588" y="197"/>
                    </a:lnTo>
                    <a:lnTo>
                      <a:pt x="173919" y="9189"/>
                    </a:lnTo>
                    <a:lnTo>
                      <a:pt x="116392" y="32638"/>
                    </a:lnTo>
                    <a:lnTo>
                      <a:pt x="91396" y="52077"/>
                    </a:lnTo>
                    <a:lnTo>
                      <a:pt x="47769" y="109908"/>
                    </a:lnTo>
                    <a:lnTo>
                      <a:pt x="22696" y="154730"/>
                    </a:lnTo>
                    <a:lnTo>
                      <a:pt x="6131" y="208297"/>
                    </a:lnTo>
                    <a:lnTo>
                      <a:pt x="0" y="263939"/>
                    </a:lnTo>
                    <a:lnTo>
                      <a:pt x="1908" y="323109"/>
                    </a:lnTo>
                    <a:lnTo>
                      <a:pt x="10032" y="373539"/>
                    </a:lnTo>
                    <a:lnTo>
                      <a:pt x="23257" y="431803"/>
                    </a:lnTo>
                    <a:lnTo>
                      <a:pt x="39234" y="466186"/>
                    </a:lnTo>
                    <a:lnTo>
                      <a:pt x="73999" y="508075"/>
                    </a:lnTo>
                    <a:lnTo>
                      <a:pt x="105481" y="531419"/>
                    </a:lnTo>
                    <a:lnTo>
                      <a:pt x="143925" y="545095"/>
                    </a:lnTo>
                    <a:lnTo>
                      <a:pt x="198837" y="550308"/>
                    </a:lnTo>
                    <a:lnTo>
                      <a:pt x="254744" y="551338"/>
                    </a:lnTo>
                    <a:lnTo>
                      <a:pt x="309678" y="543136"/>
                    </a:lnTo>
                    <a:lnTo>
                      <a:pt x="371962" y="521247"/>
                    </a:lnTo>
                    <a:lnTo>
                      <a:pt x="426308" y="488122"/>
                    </a:lnTo>
                    <a:lnTo>
                      <a:pt x="480268" y="434828"/>
                    </a:lnTo>
                    <a:lnTo>
                      <a:pt x="499988" y="403911"/>
                    </a:lnTo>
                    <a:lnTo>
                      <a:pt x="520896" y="343108"/>
                    </a:lnTo>
                    <a:lnTo>
                      <a:pt x="529444" y="301996"/>
                    </a:lnTo>
                    <a:lnTo>
                      <a:pt x="523037" y="243062"/>
                    </a:lnTo>
                    <a:lnTo>
                      <a:pt x="504917" y="181032"/>
                    </a:lnTo>
                    <a:lnTo>
                      <a:pt x="477638" y="123718"/>
                    </a:lnTo>
                    <a:lnTo>
                      <a:pt x="439668" y="70457"/>
                    </a:lnTo>
                    <a:lnTo>
                      <a:pt x="398372" y="31383"/>
                    </a:lnTo>
                    <a:lnTo>
                      <a:pt x="348014" y="9541"/>
                    </a:lnTo>
                    <a:lnTo>
                      <a:pt x="306904" y="0"/>
                    </a:lnTo>
                    <a:lnTo>
                      <a:pt x="260450" y="2951"/>
                    </a:lnTo>
                    <a:lnTo>
                      <a:pt x="240646" y="41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1158134" y="3607892"/>
                <a:ext cx="210571" cy="426497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426497">
                    <a:moveTo>
                      <a:pt x="0" y="426496"/>
                    </a:moveTo>
                    <a:lnTo>
                      <a:pt x="3120" y="383804"/>
                    </a:lnTo>
                    <a:lnTo>
                      <a:pt x="9065" y="330976"/>
                    </a:lnTo>
                    <a:lnTo>
                      <a:pt x="17475" y="279856"/>
                    </a:lnTo>
                    <a:lnTo>
                      <a:pt x="23469" y="222792"/>
                    </a:lnTo>
                    <a:lnTo>
                      <a:pt x="32300" y="172727"/>
                    </a:lnTo>
                    <a:lnTo>
                      <a:pt x="39206" y="123967"/>
                    </a:lnTo>
                    <a:lnTo>
                      <a:pt x="47129" y="71160"/>
                    </a:lnTo>
                    <a:lnTo>
                      <a:pt x="63370" y="16231"/>
                    </a:lnTo>
                    <a:lnTo>
                      <a:pt x="66813" y="5587"/>
                    </a:lnTo>
                    <a:lnTo>
                      <a:pt x="71448" y="831"/>
                    </a:lnTo>
                    <a:lnTo>
                      <a:pt x="76878" y="0"/>
                    </a:lnTo>
                    <a:lnTo>
                      <a:pt x="82838" y="1785"/>
                    </a:lnTo>
                    <a:lnTo>
                      <a:pt x="87981" y="6485"/>
                    </a:lnTo>
                    <a:lnTo>
                      <a:pt x="96814" y="21066"/>
                    </a:lnTo>
                    <a:lnTo>
                      <a:pt x="118742" y="74423"/>
                    </a:lnTo>
                    <a:lnTo>
                      <a:pt x="129983" y="94544"/>
                    </a:lnTo>
                    <a:lnTo>
                      <a:pt x="146732" y="155121"/>
                    </a:lnTo>
                    <a:lnTo>
                      <a:pt x="166895" y="217823"/>
                    </a:lnTo>
                    <a:lnTo>
                      <a:pt x="180992" y="266661"/>
                    </a:lnTo>
                    <a:lnTo>
                      <a:pt x="196235" y="325991"/>
                    </a:lnTo>
                    <a:lnTo>
                      <a:pt x="207392" y="369599"/>
                    </a:lnTo>
                    <a:lnTo>
                      <a:pt x="210570" y="39491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1221305" y="3878656"/>
                <a:ext cx="115815" cy="8334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8334">
                    <a:moveTo>
                      <a:pt x="115814" y="8333"/>
                    </a:moveTo>
                    <a:lnTo>
                      <a:pt x="78336" y="0"/>
                    </a:lnTo>
                    <a:lnTo>
                      <a:pt x="43488" y="1575"/>
                    </a:lnTo>
                    <a:lnTo>
                      <a:pt x="0" y="833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1431875" y="3771059"/>
                <a:ext cx="126343" cy="203402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03402">
                    <a:moveTo>
                      <a:pt x="0" y="73816"/>
                    </a:moveTo>
                    <a:lnTo>
                      <a:pt x="0" y="132433"/>
                    </a:lnTo>
                    <a:lnTo>
                      <a:pt x="11453" y="189030"/>
                    </a:lnTo>
                    <a:lnTo>
                      <a:pt x="15619" y="203401"/>
                    </a:lnTo>
                    <a:lnTo>
                      <a:pt x="5841" y="175369"/>
                    </a:lnTo>
                    <a:lnTo>
                      <a:pt x="769" y="114515"/>
                    </a:lnTo>
                    <a:lnTo>
                      <a:pt x="3347" y="76516"/>
                    </a:lnTo>
                    <a:lnTo>
                      <a:pt x="14699" y="32235"/>
                    </a:lnTo>
                    <a:lnTo>
                      <a:pt x="30352" y="5864"/>
                    </a:lnTo>
                    <a:lnTo>
                      <a:pt x="37782" y="1609"/>
                    </a:lnTo>
                    <a:lnTo>
                      <a:pt x="55397" y="0"/>
                    </a:lnTo>
                    <a:lnTo>
                      <a:pt x="71804" y="6304"/>
                    </a:lnTo>
                    <a:lnTo>
                      <a:pt x="79455" y="11261"/>
                    </a:lnTo>
                    <a:lnTo>
                      <a:pt x="91075" y="26127"/>
                    </a:lnTo>
                    <a:lnTo>
                      <a:pt x="117885" y="75639"/>
                    </a:lnTo>
                    <a:lnTo>
                      <a:pt x="124672" y="124392"/>
                    </a:lnTo>
                    <a:lnTo>
                      <a:pt x="126342" y="1580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4" name="Freeform 183"/>
              <p:cNvSpPr/>
              <p:nvPr/>
            </p:nvSpPr>
            <p:spPr>
              <a:xfrm>
                <a:off x="1900068" y="3665891"/>
                <a:ext cx="174047" cy="283329"/>
              </a:xfrm>
              <a:custGeom>
                <a:avLst/>
                <a:gdLst/>
                <a:ahLst/>
                <a:cxnLst/>
                <a:rect l="0" t="0" r="0" b="0"/>
                <a:pathLst>
                  <a:path w="174047" h="283329">
                    <a:moveTo>
                      <a:pt x="5590" y="0"/>
                    </a:moveTo>
                    <a:lnTo>
                      <a:pt x="0" y="16767"/>
                    </a:lnTo>
                    <a:lnTo>
                      <a:pt x="4045" y="78565"/>
                    </a:lnTo>
                    <a:lnTo>
                      <a:pt x="5132" y="127784"/>
                    </a:lnTo>
                    <a:lnTo>
                      <a:pt x="8574" y="179411"/>
                    </a:lnTo>
                    <a:lnTo>
                      <a:pt x="13883" y="228634"/>
                    </a:lnTo>
                    <a:lnTo>
                      <a:pt x="17464" y="256033"/>
                    </a:lnTo>
                    <a:lnTo>
                      <a:pt x="26855" y="276009"/>
                    </a:lnTo>
                    <a:lnTo>
                      <a:pt x="33804" y="281102"/>
                    </a:lnTo>
                    <a:lnTo>
                      <a:pt x="41947" y="283328"/>
                    </a:lnTo>
                    <a:lnTo>
                      <a:pt x="70174" y="280871"/>
                    </a:lnTo>
                    <a:lnTo>
                      <a:pt x="128825" y="273510"/>
                    </a:lnTo>
                    <a:lnTo>
                      <a:pt x="174046" y="2632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 184"/>
              <p:cNvSpPr/>
              <p:nvPr/>
            </p:nvSpPr>
            <p:spPr>
              <a:xfrm>
                <a:off x="1926715" y="3750119"/>
                <a:ext cx="115814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29">
                    <a:moveTo>
                      <a:pt x="115813" y="0"/>
                    </a:moveTo>
                    <a:lnTo>
                      <a:pt x="57196" y="0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6" name="Freeform 185"/>
              <p:cNvSpPr/>
              <p:nvPr/>
            </p:nvSpPr>
            <p:spPr>
              <a:xfrm>
                <a:off x="1905658" y="3581663"/>
                <a:ext cx="189514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42115">
                    <a:moveTo>
                      <a:pt x="189513" y="0"/>
                    </a:moveTo>
                    <a:lnTo>
                      <a:pt x="152035" y="8333"/>
                    </a:lnTo>
                    <a:lnTo>
                      <a:pt x="100611" y="15684"/>
                    </a:lnTo>
                    <a:lnTo>
                      <a:pt x="46563" y="21165"/>
                    </a:lnTo>
                    <a:lnTo>
                      <a:pt x="15356" y="29148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0" name="Group 189"/>
            <p:cNvGrpSpPr/>
            <p:nvPr/>
          </p:nvGrpSpPr>
          <p:grpSpPr>
            <a:xfrm>
              <a:off x="476064" y="4331517"/>
              <a:ext cx="581051" cy="570430"/>
              <a:chOff x="476064" y="4331517"/>
              <a:chExt cx="581051" cy="570430"/>
            </a:xfrm>
          </p:grpSpPr>
          <p:sp>
            <p:nvSpPr>
              <p:cNvPr id="188" name="Freeform 187"/>
              <p:cNvSpPr/>
              <p:nvPr/>
            </p:nvSpPr>
            <p:spPr>
              <a:xfrm>
                <a:off x="617781" y="4455528"/>
                <a:ext cx="247106" cy="339114"/>
              </a:xfrm>
              <a:custGeom>
                <a:avLst/>
                <a:gdLst/>
                <a:ahLst/>
                <a:cxnLst/>
                <a:rect l="0" t="0" r="0" b="0"/>
                <a:pathLst>
                  <a:path w="247106" h="339114">
                    <a:moveTo>
                      <a:pt x="77099" y="0"/>
                    </a:moveTo>
                    <a:lnTo>
                      <a:pt x="48418" y="53875"/>
                    </a:lnTo>
                    <a:lnTo>
                      <a:pt x="16896" y="99858"/>
                    </a:lnTo>
                    <a:lnTo>
                      <a:pt x="11228" y="101667"/>
                    </a:lnTo>
                    <a:lnTo>
                      <a:pt x="6279" y="99364"/>
                    </a:lnTo>
                    <a:lnTo>
                      <a:pt x="1810" y="94319"/>
                    </a:lnTo>
                    <a:lnTo>
                      <a:pt x="0" y="87446"/>
                    </a:lnTo>
                    <a:lnTo>
                      <a:pt x="1109" y="70450"/>
                    </a:lnTo>
                    <a:lnTo>
                      <a:pt x="8621" y="54318"/>
                    </a:lnTo>
                    <a:lnTo>
                      <a:pt x="32507" y="24898"/>
                    </a:lnTo>
                    <a:lnTo>
                      <a:pt x="58428" y="9197"/>
                    </a:lnTo>
                    <a:lnTo>
                      <a:pt x="78159" y="7207"/>
                    </a:lnTo>
                    <a:lnTo>
                      <a:pt x="97458" y="11392"/>
                    </a:lnTo>
                    <a:lnTo>
                      <a:pt x="128911" y="33143"/>
                    </a:lnTo>
                    <a:lnTo>
                      <a:pt x="142241" y="47486"/>
                    </a:lnTo>
                    <a:lnTo>
                      <a:pt x="152065" y="65558"/>
                    </a:lnTo>
                    <a:lnTo>
                      <a:pt x="158583" y="101053"/>
                    </a:lnTo>
                    <a:lnTo>
                      <a:pt x="154925" y="135617"/>
                    </a:lnTo>
                    <a:lnTo>
                      <a:pt x="146394" y="154251"/>
                    </a:lnTo>
                    <a:lnTo>
                      <a:pt x="121853" y="185277"/>
                    </a:lnTo>
                    <a:lnTo>
                      <a:pt x="118633" y="186689"/>
                    </a:lnTo>
                    <a:lnTo>
                      <a:pt x="117657" y="184121"/>
                    </a:lnTo>
                    <a:lnTo>
                      <a:pt x="118176" y="178899"/>
                    </a:lnTo>
                    <a:lnTo>
                      <a:pt x="131230" y="166858"/>
                    </a:lnTo>
                    <a:lnTo>
                      <a:pt x="141263" y="160372"/>
                    </a:lnTo>
                    <a:lnTo>
                      <a:pt x="151460" y="158388"/>
                    </a:lnTo>
                    <a:lnTo>
                      <a:pt x="172150" y="162421"/>
                    </a:lnTo>
                    <a:lnTo>
                      <a:pt x="203528" y="177846"/>
                    </a:lnTo>
                    <a:lnTo>
                      <a:pt x="218298" y="193687"/>
                    </a:lnTo>
                    <a:lnTo>
                      <a:pt x="242901" y="238041"/>
                    </a:lnTo>
                    <a:lnTo>
                      <a:pt x="247105" y="264504"/>
                    </a:lnTo>
                    <a:lnTo>
                      <a:pt x="243904" y="290693"/>
                    </a:lnTo>
                    <a:lnTo>
                      <a:pt x="234683" y="314030"/>
                    </a:lnTo>
                    <a:lnTo>
                      <a:pt x="216547" y="329862"/>
                    </a:lnTo>
                    <a:lnTo>
                      <a:pt x="205159" y="335722"/>
                    </a:lnTo>
                    <a:lnTo>
                      <a:pt x="180028" y="339113"/>
                    </a:lnTo>
                    <a:lnTo>
                      <a:pt x="120178" y="337346"/>
                    </a:lnTo>
                    <a:lnTo>
                      <a:pt x="80505" y="331451"/>
                    </a:lnTo>
                    <a:lnTo>
                      <a:pt x="66915" y="325516"/>
                    </a:lnTo>
                    <a:lnTo>
                      <a:pt x="56042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 188"/>
              <p:cNvSpPr/>
              <p:nvPr/>
            </p:nvSpPr>
            <p:spPr>
              <a:xfrm>
                <a:off x="476064" y="4331517"/>
                <a:ext cx="581051" cy="570430"/>
              </a:xfrm>
              <a:custGeom>
                <a:avLst/>
                <a:gdLst/>
                <a:ahLst/>
                <a:cxnLst/>
                <a:rect l="0" t="0" r="0" b="0"/>
                <a:pathLst>
                  <a:path w="581051" h="570430">
                    <a:moveTo>
                      <a:pt x="397801" y="29255"/>
                    </a:moveTo>
                    <a:lnTo>
                      <a:pt x="339184" y="5536"/>
                    </a:lnTo>
                    <a:lnTo>
                      <a:pt x="287626" y="0"/>
                    </a:lnTo>
                    <a:lnTo>
                      <a:pt x="224133" y="6535"/>
                    </a:lnTo>
                    <a:lnTo>
                      <a:pt x="181917" y="18103"/>
                    </a:lnTo>
                    <a:lnTo>
                      <a:pt x="119157" y="56555"/>
                    </a:lnTo>
                    <a:lnTo>
                      <a:pt x="83613" y="83747"/>
                    </a:lnTo>
                    <a:lnTo>
                      <a:pt x="40976" y="146236"/>
                    </a:lnTo>
                    <a:lnTo>
                      <a:pt x="17571" y="207040"/>
                    </a:lnTo>
                    <a:lnTo>
                      <a:pt x="5420" y="258057"/>
                    </a:lnTo>
                    <a:lnTo>
                      <a:pt x="0" y="315807"/>
                    </a:lnTo>
                    <a:lnTo>
                      <a:pt x="3983" y="366193"/>
                    </a:lnTo>
                    <a:lnTo>
                      <a:pt x="24215" y="425140"/>
                    </a:lnTo>
                    <a:lnTo>
                      <a:pt x="50742" y="478725"/>
                    </a:lnTo>
                    <a:lnTo>
                      <a:pt x="65738" y="500421"/>
                    </a:lnTo>
                    <a:lnTo>
                      <a:pt x="114170" y="540835"/>
                    </a:lnTo>
                    <a:lnTo>
                      <a:pt x="164177" y="561152"/>
                    </a:lnTo>
                    <a:lnTo>
                      <a:pt x="205227" y="570429"/>
                    </a:lnTo>
                    <a:lnTo>
                      <a:pt x="261019" y="567388"/>
                    </a:lnTo>
                    <a:lnTo>
                      <a:pt x="311511" y="560852"/>
                    </a:lnTo>
                    <a:lnTo>
                      <a:pt x="374277" y="533455"/>
                    </a:lnTo>
                    <a:lnTo>
                      <a:pt x="436297" y="492138"/>
                    </a:lnTo>
                    <a:lnTo>
                      <a:pt x="494363" y="445991"/>
                    </a:lnTo>
                    <a:lnTo>
                      <a:pt x="530937" y="391583"/>
                    </a:lnTo>
                    <a:lnTo>
                      <a:pt x="558024" y="337565"/>
                    </a:lnTo>
                    <a:lnTo>
                      <a:pt x="575852" y="281835"/>
                    </a:lnTo>
                    <a:lnTo>
                      <a:pt x="581050" y="252647"/>
                    </a:lnTo>
                    <a:lnTo>
                      <a:pt x="577974" y="189368"/>
                    </a:lnTo>
                    <a:lnTo>
                      <a:pt x="574974" y="160078"/>
                    </a:lnTo>
                    <a:lnTo>
                      <a:pt x="553984" y="106266"/>
                    </a:lnTo>
                    <a:lnTo>
                      <a:pt x="539745" y="84539"/>
                    </a:lnTo>
                    <a:lnTo>
                      <a:pt x="510828" y="59153"/>
                    </a:lnTo>
                    <a:lnTo>
                      <a:pt x="459728" y="32734"/>
                    </a:lnTo>
                    <a:lnTo>
                      <a:pt x="397854" y="14505"/>
                    </a:lnTo>
                    <a:lnTo>
                      <a:pt x="350715" y="17546"/>
                    </a:lnTo>
                    <a:lnTo>
                      <a:pt x="324101" y="18726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0" name="Group 199"/>
            <p:cNvGrpSpPr/>
            <p:nvPr/>
          </p:nvGrpSpPr>
          <p:grpSpPr>
            <a:xfrm>
              <a:off x="1231963" y="4255487"/>
              <a:ext cx="1610732" cy="526425"/>
              <a:chOff x="1231963" y="4255487"/>
              <a:chExt cx="1610732" cy="526425"/>
            </a:xfrm>
          </p:grpSpPr>
          <p:sp>
            <p:nvSpPr>
              <p:cNvPr id="191" name="Freeform 190"/>
              <p:cNvSpPr/>
              <p:nvPr/>
            </p:nvSpPr>
            <p:spPr>
              <a:xfrm>
                <a:off x="1231963" y="4339715"/>
                <a:ext cx="273613" cy="442197"/>
              </a:xfrm>
              <a:custGeom>
                <a:avLst/>
                <a:gdLst/>
                <a:ahLst/>
                <a:cxnLst/>
                <a:rect l="0" t="0" r="0" b="0"/>
                <a:pathLst>
                  <a:path w="273613" h="442197">
                    <a:moveTo>
                      <a:pt x="31456" y="442196"/>
                    </a:moveTo>
                    <a:lnTo>
                      <a:pt x="20278" y="425429"/>
                    </a:lnTo>
                    <a:lnTo>
                      <a:pt x="13326" y="387056"/>
                    </a:lnTo>
                    <a:lnTo>
                      <a:pt x="10977" y="330092"/>
                    </a:lnTo>
                    <a:lnTo>
                      <a:pt x="10514" y="273780"/>
                    </a:lnTo>
                    <a:lnTo>
                      <a:pt x="4833" y="212007"/>
                    </a:lnTo>
                    <a:lnTo>
                      <a:pt x="1341" y="160823"/>
                    </a:lnTo>
                    <a:lnTo>
                      <a:pt x="161" y="99531"/>
                    </a:lnTo>
                    <a:lnTo>
                      <a:pt x="0" y="70752"/>
                    </a:lnTo>
                    <a:lnTo>
                      <a:pt x="2297" y="64715"/>
                    </a:lnTo>
                    <a:lnTo>
                      <a:pt x="6167" y="64200"/>
                    </a:lnTo>
                    <a:lnTo>
                      <a:pt x="11087" y="67367"/>
                    </a:lnTo>
                    <a:lnTo>
                      <a:pt x="42538" y="118677"/>
                    </a:lnTo>
                    <a:lnTo>
                      <a:pt x="68747" y="177975"/>
                    </a:lnTo>
                    <a:lnTo>
                      <a:pt x="86959" y="217779"/>
                    </a:lnTo>
                    <a:lnTo>
                      <a:pt x="112740" y="265286"/>
                    </a:lnTo>
                    <a:lnTo>
                      <a:pt x="139011" y="328389"/>
                    </a:lnTo>
                    <a:lnTo>
                      <a:pt x="172135" y="388432"/>
                    </a:lnTo>
                    <a:lnTo>
                      <a:pt x="206971" y="436459"/>
                    </a:lnTo>
                    <a:lnTo>
                      <a:pt x="215146" y="439542"/>
                    </a:lnTo>
                    <a:lnTo>
                      <a:pt x="224106" y="439256"/>
                    </a:lnTo>
                    <a:lnTo>
                      <a:pt x="233589" y="436727"/>
                    </a:lnTo>
                    <a:lnTo>
                      <a:pt x="241081" y="431531"/>
                    </a:lnTo>
                    <a:lnTo>
                      <a:pt x="252525" y="416399"/>
                    </a:lnTo>
                    <a:lnTo>
                      <a:pt x="268233" y="362448"/>
                    </a:lnTo>
                    <a:lnTo>
                      <a:pt x="272549" y="305518"/>
                    </a:lnTo>
                    <a:lnTo>
                      <a:pt x="273402" y="243623"/>
                    </a:lnTo>
                    <a:lnTo>
                      <a:pt x="273570" y="182307"/>
                    </a:lnTo>
                    <a:lnTo>
                      <a:pt x="273599" y="133435"/>
                    </a:lnTo>
                    <a:lnTo>
                      <a:pt x="273609" y="71288"/>
                    </a:lnTo>
                    <a:lnTo>
                      <a:pt x="273611" y="29701"/>
                    </a:lnTo>
                    <a:lnTo>
                      <a:pt x="273612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2" name="Freeform 191"/>
              <p:cNvSpPr/>
              <p:nvPr/>
            </p:nvSpPr>
            <p:spPr>
              <a:xfrm>
                <a:off x="1582630" y="4508171"/>
                <a:ext cx="148039" cy="201686"/>
              </a:xfrm>
              <a:custGeom>
                <a:avLst/>
                <a:gdLst/>
                <a:ahLst/>
                <a:cxnLst/>
                <a:rect l="0" t="0" r="0" b="0"/>
                <a:pathLst>
                  <a:path w="148039" h="201686">
                    <a:moveTo>
                      <a:pt x="80872" y="52642"/>
                    </a:moveTo>
                    <a:lnTo>
                      <a:pt x="58515" y="52642"/>
                    </a:lnTo>
                    <a:lnTo>
                      <a:pt x="27845" y="63821"/>
                    </a:lnTo>
                    <a:lnTo>
                      <a:pt x="13241" y="78667"/>
                    </a:lnTo>
                    <a:lnTo>
                      <a:pt x="4020" y="98134"/>
                    </a:lnTo>
                    <a:lnTo>
                      <a:pt x="0" y="134232"/>
                    </a:lnTo>
                    <a:lnTo>
                      <a:pt x="3205" y="156755"/>
                    </a:lnTo>
                    <a:lnTo>
                      <a:pt x="11648" y="175343"/>
                    </a:lnTo>
                    <a:lnTo>
                      <a:pt x="17175" y="183576"/>
                    </a:lnTo>
                    <a:lnTo>
                      <a:pt x="32675" y="195843"/>
                    </a:lnTo>
                    <a:lnTo>
                      <a:pt x="41722" y="200752"/>
                    </a:lnTo>
                    <a:lnTo>
                      <a:pt x="51263" y="201685"/>
                    </a:lnTo>
                    <a:lnTo>
                      <a:pt x="71222" y="196482"/>
                    </a:lnTo>
                    <a:lnTo>
                      <a:pt x="96600" y="180399"/>
                    </a:lnTo>
                    <a:lnTo>
                      <a:pt x="118938" y="155227"/>
                    </a:lnTo>
                    <a:lnTo>
                      <a:pt x="146889" y="94519"/>
                    </a:lnTo>
                    <a:lnTo>
                      <a:pt x="148038" y="73594"/>
                    </a:lnTo>
                    <a:lnTo>
                      <a:pt x="143479" y="52595"/>
                    </a:lnTo>
                    <a:lnTo>
                      <a:pt x="127758" y="23383"/>
                    </a:lnTo>
                    <a:lnTo>
                      <a:pt x="101929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3" name="Freeform 192"/>
              <p:cNvSpPr/>
              <p:nvPr/>
            </p:nvSpPr>
            <p:spPr>
              <a:xfrm>
                <a:off x="1813096" y="4339715"/>
                <a:ext cx="18863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18863" h="315856">
                    <a:moveTo>
                      <a:pt x="8334" y="0"/>
                    </a:moveTo>
                    <a:lnTo>
                      <a:pt x="0" y="48930"/>
                    </a:lnTo>
                    <a:lnTo>
                      <a:pt x="1575" y="96776"/>
                    </a:lnTo>
                    <a:lnTo>
                      <a:pt x="6331" y="147997"/>
                    </a:lnTo>
                    <a:lnTo>
                      <a:pt x="7740" y="197099"/>
                    </a:lnTo>
                    <a:lnTo>
                      <a:pt x="13806" y="255612"/>
                    </a:lnTo>
                    <a:lnTo>
                      <a:pt x="18862" y="31585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4" name="Freeform 193"/>
              <p:cNvSpPr/>
              <p:nvPr/>
            </p:nvSpPr>
            <p:spPr>
              <a:xfrm>
                <a:off x="1716145" y="4424376"/>
                <a:ext cx="189514" cy="1009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0096">
                    <a:moveTo>
                      <a:pt x="189513" y="10095"/>
                    </a:moveTo>
                    <a:lnTo>
                      <a:pt x="152034" y="1762"/>
                    </a:lnTo>
                    <a:lnTo>
                      <a:pt x="95022" y="0"/>
                    </a:lnTo>
                    <a:lnTo>
                      <a:pt x="38180" y="822"/>
                    </a:lnTo>
                    <a:lnTo>
                      <a:pt x="0" y="10095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Freeform 194"/>
              <p:cNvSpPr/>
              <p:nvPr/>
            </p:nvSpPr>
            <p:spPr>
              <a:xfrm>
                <a:off x="2092502" y="4469206"/>
                <a:ext cx="171125" cy="154487"/>
              </a:xfrm>
              <a:custGeom>
                <a:avLst/>
                <a:gdLst/>
                <a:ahLst/>
                <a:cxnLst/>
                <a:rect l="0" t="0" r="0" b="0"/>
                <a:pathLst>
                  <a:path w="171125" h="154487">
                    <a:moveTo>
                      <a:pt x="118482" y="70550"/>
                    </a:moveTo>
                    <a:lnTo>
                      <a:pt x="103828" y="26588"/>
                    </a:lnTo>
                    <a:lnTo>
                      <a:pt x="90912" y="12797"/>
                    </a:lnTo>
                    <a:lnTo>
                      <a:pt x="82555" y="7481"/>
                    </a:lnTo>
                    <a:lnTo>
                      <a:pt x="48435" y="0"/>
                    </a:lnTo>
                    <a:lnTo>
                      <a:pt x="37859" y="2460"/>
                    </a:lnTo>
                    <a:lnTo>
                      <a:pt x="19869" y="14551"/>
                    </a:lnTo>
                    <a:lnTo>
                      <a:pt x="7193" y="34743"/>
                    </a:lnTo>
                    <a:lnTo>
                      <a:pt x="0" y="58145"/>
                    </a:lnTo>
                    <a:lnTo>
                      <a:pt x="4914" y="104885"/>
                    </a:lnTo>
                    <a:lnTo>
                      <a:pt x="11856" y="129094"/>
                    </a:lnTo>
                    <a:lnTo>
                      <a:pt x="22740" y="147652"/>
                    </a:lnTo>
                    <a:lnTo>
                      <a:pt x="31257" y="152367"/>
                    </a:lnTo>
                    <a:lnTo>
                      <a:pt x="53199" y="154486"/>
                    </a:lnTo>
                    <a:lnTo>
                      <a:pt x="62092" y="151074"/>
                    </a:lnTo>
                    <a:lnTo>
                      <a:pt x="75093" y="137924"/>
                    </a:lnTo>
                    <a:lnTo>
                      <a:pt x="88988" y="110790"/>
                    </a:lnTo>
                    <a:lnTo>
                      <a:pt x="94925" y="74934"/>
                    </a:lnTo>
                    <a:lnTo>
                      <a:pt x="90866" y="36321"/>
                    </a:lnTo>
                    <a:lnTo>
                      <a:pt x="91882" y="37202"/>
                    </a:lnTo>
                    <a:lnTo>
                      <a:pt x="111511" y="79653"/>
                    </a:lnTo>
                    <a:lnTo>
                      <a:pt x="136732" y="108873"/>
                    </a:lnTo>
                    <a:lnTo>
                      <a:pt x="150380" y="116828"/>
                    </a:lnTo>
                    <a:lnTo>
                      <a:pt x="171124" y="12319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6" name="Freeform 195"/>
              <p:cNvSpPr/>
              <p:nvPr/>
            </p:nvSpPr>
            <p:spPr>
              <a:xfrm>
                <a:off x="2286967" y="4426794"/>
                <a:ext cx="134588" cy="176134"/>
              </a:xfrm>
              <a:custGeom>
                <a:avLst/>
                <a:gdLst/>
                <a:ahLst/>
                <a:cxnLst/>
                <a:rect l="0" t="0" r="0" b="0"/>
                <a:pathLst>
                  <a:path w="134588" h="176134">
                    <a:moveTo>
                      <a:pt x="8245" y="81377"/>
                    </a:moveTo>
                    <a:lnTo>
                      <a:pt x="11364" y="124068"/>
                    </a:lnTo>
                    <a:lnTo>
                      <a:pt x="22899" y="165719"/>
                    </a:lnTo>
                    <a:lnTo>
                      <a:pt x="22694" y="169190"/>
                    </a:lnTo>
                    <a:lnTo>
                      <a:pt x="20217" y="167995"/>
                    </a:lnTo>
                    <a:lnTo>
                      <a:pt x="16227" y="163688"/>
                    </a:lnTo>
                    <a:lnTo>
                      <a:pt x="11792" y="146426"/>
                    </a:lnTo>
                    <a:lnTo>
                      <a:pt x="1477" y="90983"/>
                    </a:lnTo>
                    <a:lnTo>
                      <a:pt x="0" y="53157"/>
                    </a:lnTo>
                    <a:lnTo>
                      <a:pt x="3801" y="30230"/>
                    </a:lnTo>
                    <a:lnTo>
                      <a:pt x="12509" y="11461"/>
                    </a:lnTo>
                    <a:lnTo>
                      <a:pt x="18107" y="3181"/>
                    </a:lnTo>
                    <a:lnTo>
                      <a:pt x="25348" y="0"/>
                    </a:lnTo>
                    <a:lnTo>
                      <a:pt x="33685" y="220"/>
                    </a:lnTo>
                    <a:lnTo>
                      <a:pt x="62186" y="11707"/>
                    </a:lnTo>
                    <a:lnTo>
                      <a:pt x="72282" y="17383"/>
                    </a:lnTo>
                    <a:lnTo>
                      <a:pt x="86619" y="33048"/>
                    </a:lnTo>
                    <a:lnTo>
                      <a:pt x="109250" y="83115"/>
                    </a:lnTo>
                    <a:lnTo>
                      <a:pt x="127467" y="143159"/>
                    </a:lnTo>
                    <a:lnTo>
                      <a:pt x="134587" y="17613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7" name="Freeform 196"/>
              <p:cNvSpPr/>
              <p:nvPr/>
            </p:nvSpPr>
            <p:spPr>
              <a:xfrm>
                <a:off x="2663838" y="4329186"/>
                <a:ext cx="178857" cy="291408"/>
              </a:xfrm>
              <a:custGeom>
                <a:avLst/>
                <a:gdLst/>
                <a:ahLst/>
                <a:cxnLst/>
                <a:rect l="0" t="0" r="0" b="0"/>
                <a:pathLst>
                  <a:path w="178857" h="291408">
                    <a:moveTo>
                      <a:pt x="10400" y="0"/>
                    </a:moveTo>
                    <a:lnTo>
                      <a:pt x="3164" y="27556"/>
                    </a:lnTo>
                    <a:lnTo>
                      <a:pt x="522" y="86899"/>
                    </a:lnTo>
                    <a:lnTo>
                      <a:pt x="0" y="149356"/>
                    </a:lnTo>
                    <a:lnTo>
                      <a:pt x="7133" y="206754"/>
                    </a:lnTo>
                    <a:lnTo>
                      <a:pt x="9755" y="263152"/>
                    </a:lnTo>
                    <a:lnTo>
                      <a:pt x="9970" y="277210"/>
                    </a:lnTo>
                    <a:lnTo>
                      <a:pt x="13623" y="285412"/>
                    </a:lnTo>
                    <a:lnTo>
                      <a:pt x="19567" y="289711"/>
                    </a:lnTo>
                    <a:lnTo>
                      <a:pt x="27040" y="291407"/>
                    </a:lnTo>
                    <a:lnTo>
                      <a:pt x="54325" y="288204"/>
                    </a:lnTo>
                    <a:lnTo>
                      <a:pt x="108514" y="276454"/>
                    </a:lnTo>
                    <a:lnTo>
                      <a:pt x="145146" y="274545"/>
                    </a:lnTo>
                    <a:lnTo>
                      <a:pt x="178856" y="273741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8" name="Freeform 197"/>
              <p:cNvSpPr/>
              <p:nvPr/>
            </p:nvSpPr>
            <p:spPr>
              <a:xfrm>
                <a:off x="2684766" y="4434471"/>
                <a:ext cx="9475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30">
                    <a:moveTo>
                      <a:pt x="94757" y="10529"/>
                    </a:moveTo>
                    <a:lnTo>
                      <a:pt x="36140" y="4939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9" name="Freeform 198"/>
              <p:cNvSpPr/>
              <p:nvPr/>
            </p:nvSpPr>
            <p:spPr>
              <a:xfrm>
                <a:off x="2695295" y="4255487"/>
                <a:ext cx="115814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0529">
                    <a:moveTo>
                      <a:pt x="115813" y="0"/>
                    </a:moveTo>
                    <a:lnTo>
                      <a:pt x="73122" y="3119"/>
                    </a:lnTo>
                    <a:lnTo>
                      <a:pt x="11503" y="987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1" name="Group 210"/>
            <p:cNvGrpSpPr/>
            <p:nvPr/>
          </p:nvGrpSpPr>
          <p:grpSpPr>
            <a:xfrm>
              <a:off x="590395" y="4939839"/>
              <a:ext cx="1557419" cy="761415"/>
              <a:chOff x="590395" y="4939839"/>
              <a:chExt cx="1557419" cy="761415"/>
            </a:xfrm>
          </p:grpSpPr>
          <p:sp>
            <p:nvSpPr>
              <p:cNvPr id="201" name="Freeform 200"/>
              <p:cNvSpPr/>
              <p:nvPr/>
            </p:nvSpPr>
            <p:spPr>
              <a:xfrm>
                <a:off x="800165" y="5276751"/>
                <a:ext cx="10530" cy="32638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26384">
                    <a:moveTo>
                      <a:pt x="0" y="0"/>
                    </a:moveTo>
                    <a:lnTo>
                      <a:pt x="0" y="57264"/>
                    </a:lnTo>
                    <a:lnTo>
                      <a:pt x="0" y="118156"/>
                    </a:lnTo>
                    <a:lnTo>
                      <a:pt x="7236" y="169178"/>
                    </a:lnTo>
                    <a:lnTo>
                      <a:pt x="9879" y="230036"/>
                    </a:lnTo>
                    <a:lnTo>
                      <a:pt x="10400" y="287465"/>
                    </a:lnTo>
                    <a:lnTo>
                      <a:pt x="10529" y="3263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2" name="Freeform 201"/>
              <p:cNvSpPr/>
              <p:nvPr/>
            </p:nvSpPr>
            <p:spPr>
              <a:xfrm>
                <a:off x="694102" y="5203052"/>
                <a:ext cx="106064" cy="271474"/>
              </a:xfrm>
              <a:custGeom>
                <a:avLst/>
                <a:gdLst/>
                <a:ahLst/>
                <a:cxnLst/>
                <a:rect l="0" t="0" r="0" b="0"/>
                <a:pathLst>
                  <a:path w="106064" h="271474">
                    <a:moveTo>
                      <a:pt x="106063" y="200041"/>
                    </a:moveTo>
                    <a:lnTo>
                      <a:pt x="46470" y="249539"/>
                    </a:lnTo>
                    <a:lnTo>
                      <a:pt x="25365" y="270339"/>
                    </a:lnTo>
                    <a:lnTo>
                      <a:pt x="18339" y="271473"/>
                    </a:lnTo>
                    <a:lnTo>
                      <a:pt x="11316" y="268719"/>
                    </a:lnTo>
                    <a:lnTo>
                      <a:pt x="4294" y="263374"/>
                    </a:lnTo>
                    <a:lnTo>
                      <a:pt x="782" y="255131"/>
                    </a:lnTo>
                    <a:lnTo>
                      <a:pt x="0" y="233494"/>
                    </a:lnTo>
                    <a:lnTo>
                      <a:pt x="9030" y="181476"/>
                    </a:lnTo>
                    <a:lnTo>
                      <a:pt x="22079" y="123021"/>
                    </a:lnTo>
                    <a:lnTo>
                      <a:pt x="29316" y="72715"/>
                    </a:lnTo>
                    <a:lnTo>
                      <a:pt x="34580" y="30124"/>
                    </a:lnTo>
                    <a:lnTo>
                      <a:pt x="4289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3" name="Freeform 202"/>
              <p:cNvSpPr/>
              <p:nvPr/>
            </p:nvSpPr>
            <p:spPr>
              <a:xfrm>
                <a:off x="590395" y="5087238"/>
                <a:ext cx="436514" cy="614016"/>
              </a:xfrm>
              <a:custGeom>
                <a:avLst/>
                <a:gdLst/>
                <a:ahLst/>
                <a:cxnLst/>
                <a:rect l="0" t="0" r="0" b="0"/>
                <a:pathLst>
                  <a:path w="436514" h="614016">
                    <a:moveTo>
                      <a:pt x="209770" y="0"/>
                    </a:moveTo>
                    <a:lnTo>
                      <a:pt x="157065" y="19128"/>
                    </a:lnTo>
                    <a:lnTo>
                      <a:pt x="113388" y="55393"/>
                    </a:lnTo>
                    <a:lnTo>
                      <a:pt x="73610" y="108767"/>
                    </a:lnTo>
                    <a:lnTo>
                      <a:pt x="44964" y="162125"/>
                    </a:lnTo>
                    <a:lnTo>
                      <a:pt x="17945" y="217725"/>
                    </a:lnTo>
                    <a:lnTo>
                      <a:pt x="3250" y="273768"/>
                    </a:lnTo>
                    <a:lnTo>
                      <a:pt x="0" y="329898"/>
                    </a:lnTo>
                    <a:lnTo>
                      <a:pt x="1698" y="386046"/>
                    </a:lnTo>
                    <a:lnTo>
                      <a:pt x="19018" y="439077"/>
                    </a:lnTo>
                    <a:lnTo>
                      <a:pt x="39640" y="483695"/>
                    </a:lnTo>
                    <a:lnTo>
                      <a:pt x="94028" y="547184"/>
                    </a:lnTo>
                    <a:lnTo>
                      <a:pt x="148683" y="596598"/>
                    </a:lnTo>
                    <a:lnTo>
                      <a:pt x="178802" y="612078"/>
                    </a:lnTo>
                    <a:lnTo>
                      <a:pt x="202636" y="614015"/>
                    </a:lnTo>
                    <a:lnTo>
                      <a:pt x="250475" y="605728"/>
                    </a:lnTo>
                    <a:lnTo>
                      <a:pt x="299786" y="584420"/>
                    </a:lnTo>
                    <a:lnTo>
                      <a:pt x="356686" y="536856"/>
                    </a:lnTo>
                    <a:lnTo>
                      <a:pt x="385150" y="503269"/>
                    </a:lnTo>
                    <a:lnTo>
                      <a:pt x="412697" y="442012"/>
                    </a:lnTo>
                    <a:lnTo>
                      <a:pt x="426066" y="397707"/>
                    </a:lnTo>
                    <a:lnTo>
                      <a:pt x="433040" y="341295"/>
                    </a:lnTo>
                    <a:lnTo>
                      <a:pt x="436513" y="316633"/>
                    </a:lnTo>
                    <a:lnTo>
                      <a:pt x="432330" y="259553"/>
                    </a:lnTo>
                    <a:lnTo>
                      <a:pt x="425568" y="203478"/>
                    </a:lnTo>
                    <a:lnTo>
                      <a:pt x="409576" y="147852"/>
                    </a:lnTo>
                    <a:lnTo>
                      <a:pt x="390138" y="105374"/>
                    </a:lnTo>
                    <a:lnTo>
                      <a:pt x="355363" y="71594"/>
                    </a:lnTo>
                    <a:lnTo>
                      <a:pt x="314698" y="45511"/>
                    </a:lnTo>
                    <a:lnTo>
                      <a:pt x="272941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4" name="Freeform 203"/>
              <p:cNvSpPr/>
              <p:nvPr/>
            </p:nvSpPr>
            <p:spPr>
              <a:xfrm>
                <a:off x="1305533" y="5141247"/>
                <a:ext cx="200043" cy="388189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88189">
                    <a:moveTo>
                      <a:pt x="0" y="388188"/>
                    </a:moveTo>
                    <a:lnTo>
                      <a:pt x="0" y="327804"/>
                    </a:lnTo>
                    <a:lnTo>
                      <a:pt x="3120" y="273200"/>
                    </a:lnTo>
                    <a:lnTo>
                      <a:pt x="8333" y="223096"/>
                    </a:lnTo>
                    <a:lnTo>
                      <a:pt x="12998" y="175495"/>
                    </a:lnTo>
                    <a:lnTo>
                      <a:pt x="25054" y="112598"/>
                    </a:lnTo>
                    <a:lnTo>
                      <a:pt x="42178" y="52419"/>
                    </a:lnTo>
                    <a:lnTo>
                      <a:pt x="56165" y="9388"/>
                    </a:lnTo>
                    <a:lnTo>
                      <a:pt x="62010" y="3463"/>
                    </a:lnTo>
                    <a:lnTo>
                      <a:pt x="69416" y="684"/>
                    </a:lnTo>
                    <a:lnTo>
                      <a:pt x="77863" y="0"/>
                    </a:lnTo>
                    <a:lnTo>
                      <a:pt x="84664" y="3054"/>
                    </a:lnTo>
                    <a:lnTo>
                      <a:pt x="95340" y="15806"/>
                    </a:lnTo>
                    <a:lnTo>
                      <a:pt x="115428" y="74132"/>
                    </a:lnTo>
                    <a:lnTo>
                      <a:pt x="135365" y="134430"/>
                    </a:lnTo>
                    <a:lnTo>
                      <a:pt x="149423" y="185358"/>
                    </a:lnTo>
                    <a:lnTo>
                      <a:pt x="164653" y="246564"/>
                    </a:lnTo>
                    <a:lnTo>
                      <a:pt x="178927" y="303714"/>
                    </a:lnTo>
                    <a:lnTo>
                      <a:pt x="195355" y="363372"/>
                    </a:lnTo>
                    <a:lnTo>
                      <a:pt x="200042" y="38818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5" name="Freeform 204"/>
              <p:cNvSpPr/>
              <p:nvPr/>
            </p:nvSpPr>
            <p:spPr>
              <a:xfrm>
                <a:off x="1347647" y="5352646"/>
                <a:ext cx="115815" cy="8334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8334">
                    <a:moveTo>
                      <a:pt x="115814" y="8333"/>
                    </a:moveTo>
                    <a:lnTo>
                      <a:pt x="78336" y="0"/>
                    </a:lnTo>
                    <a:lnTo>
                      <a:pt x="43488" y="1574"/>
                    </a:lnTo>
                    <a:lnTo>
                      <a:pt x="0" y="833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6" name="Freeform 205"/>
              <p:cNvSpPr/>
              <p:nvPr/>
            </p:nvSpPr>
            <p:spPr>
              <a:xfrm>
                <a:off x="1843771" y="5083882"/>
                <a:ext cx="282986" cy="362395"/>
              </a:xfrm>
              <a:custGeom>
                <a:avLst/>
                <a:gdLst/>
                <a:ahLst/>
                <a:cxnLst/>
                <a:rect l="0" t="0" r="0" b="0"/>
                <a:pathLst>
                  <a:path w="282986" h="362395">
                    <a:moveTo>
                      <a:pt x="167172" y="77056"/>
                    </a:moveTo>
                    <a:lnTo>
                      <a:pt x="157596" y="53009"/>
                    </a:lnTo>
                    <a:lnTo>
                      <a:pt x="139638" y="31586"/>
                    </a:lnTo>
                    <a:lnTo>
                      <a:pt x="112610" y="11591"/>
                    </a:lnTo>
                    <a:lnTo>
                      <a:pt x="92619" y="1947"/>
                    </a:lnTo>
                    <a:lnTo>
                      <a:pt x="72036" y="0"/>
                    </a:lnTo>
                    <a:lnTo>
                      <a:pt x="52359" y="4204"/>
                    </a:lnTo>
                    <a:lnTo>
                      <a:pt x="35815" y="13871"/>
                    </a:lnTo>
                    <a:lnTo>
                      <a:pt x="13348" y="38057"/>
                    </a:lnTo>
                    <a:lnTo>
                      <a:pt x="5219" y="63622"/>
                    </a:lnTo>
                    <a:lnTo>
                      <a:pt x="0" y="122105"/>
                    </a:lnTo>
                    <a:lnTo>
                      <a:pt x="139" y="177548"/>
                    </a:lnTo>
                    <a:lnTo>
                      <a:pt x="8366" y="212506"/>
                    </a:lnTo>
                    <a:lnTo>
                      <a:pt x="37643" y="275802"/>
                    </a:lnTo>
                    <a:lnTo>
                      <a:pt x="70195" y="328364"/>
                    </a:lnTo>
                    <a:lnTo>
                      <a:pt x="110034" y="358790"/>
                    </a:lnTo>
                    <a:lnTo>
                      <a:pt x="118551" y="361975"/>
                    </a:lnTo>
                    <a:lnTo>
                      <a:pt x="137374" y="362394"/>
                    </a:lnTo>
                    <a:lnTo>
                      <a:pt x="167701" y="350463"/>
                    </a:lnTo>
                    <a:lnTo>
                      <a:pt x="193325" y="332110"/>
                    </a:lnTo>
                    <a:lnTo>
                      <a:pt x="202192" y="312466"/>
                    </a:lnTo>
                    <a:lnTo>
                      <a:pt x="204963" y="289307"/>
                    </a:lnTo>
                    <a:lnTo>
                      <a:pt x="202295" y="267316"/>
                    </a:lnTo>
                    <a:lnTo>
                      <a:pt x="194091" y="248963"/>
                    </a:lnTo>
                    <a:lnTo>
                      <a:pt x="181475" y="233007"/>
                    </a:lnTo>
                    <a:lnTo>
                      <a:pt x="154642" y="212041"/>
                    </a:lnTo>
                    <a:lnTo>
                      <a:pt x="131484" y="200240"/>
                    </a:lnTo>
                    <a:lnTo>
                      <a:pt x="132851" y="200122"/>
                    </a:lnTo>
                    <a:lnTo>
                      <a:pt x="137272" y="201214"/>
                    </a:lnTo>
                    <a:lnTo>
                      <a:pt x="190761" y="194777"/>
                    </a:lnTo>
                    <a:lnTo>
                      <a:pt x="239292" y="187657"/>
                    </a:lnTo>
                    <a:lnTo>
                      <a:pt x="282985" y="17181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Freeform 206"/>
              <p:cNvSpPr/>
              <p:nvPr/>
            </p:nvSpPr>
            <p:spPr>
              <a:xfrm>
                <a:off x="2063585" y="4950367"/>
                <a:ext cx="10530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52644">
                    <a:moveTo>
                      <a:pt x="0" y="52643"/>
                    </a:moveTo>
                    <a:lnTo>
                      <a:pt x="1052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8" name="Freeform 207"/>
              <p:cNvSpPr/>
              <p:nvPr/>
            </p:nvSpPr>
            <p:spPr>
              <a:xfrm>
                <a:off x="2126756" y="4939839"/>
                <a:ext cx="21058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73700">
                    <a:moveTo>
                      <a:pt x="0" y="73699"/>
                    </a:moveTo>
                    <a:lnTo>
                      <a:pt x="16788" y="13781"/>
                    </a:ln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9" name="Freeform 208"/>
              <p:cNvSpPr/>
              <p:nvPr/>
            </p:nvSpPr>
            <p:spPr>
              <a:xfrm>
                <a:off x="1726673" y="5045124"/>
                <a:ext cx="10530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1586">
                    <a:moveTo>
                      <a:pt x="10529" y="31585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0" name="Freeform 209"/>
              <p:cNvSpPr/>
              <p:nvPr/>
            </p:nvSpPr>
            <p:spPr>
              <a:xfrm>
                <a:off x="1789844" y="4981953"/>
                <a:ext cx="2105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2115">
                    <a:moveTo>
                      <a:pt x="21057" y="42114"/>
                    </a:moveTo>
                    <a:lnTo>
                      <a:pt x="4391" y="1399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6" name="Group 215"/>
            <p:cNvGrpSpPr/>
            <p:nvPr/>
          </p:nvGrpSpPr>
          <p:grpSpPr>
            <a:xfrm>
              <a:off x="1705616" y="3455321"/>
              <a:ext cx="547483" cy="157928"/>
              <a:chOff x="1705616" y="3455321"/>
              <a:chExt cx="547483" cy="157928"/>
            </a:xfrm>
          </p:grpSpPr>
          <p:sp>
            <p:nvSpPr>
              <p:cNvPr id="212" name="Freeform 211"/>
              <p:cNvSpPr/>
              <p:nvPr/>
            </p:nvSpPr>
            <p:spPr>
              <a:xfrm>
                <a:off x="2158342" y="3507963"/>
                <a:ext cx="10529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84229">
                    <a:moveTo>
                      <a:pt x="0" y="84228"/>
                    </a:moveTo>
                    <a:lnTo>
                      <a:pt x="3119" y="41537"/>
                    </a:lnTo>
                    <a:lnTo>
                      <a:pt x="10528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Freeform 212"/>
              <p:cNvSpPr/>
              <p:nvPr/>
            </p:nvSpPr>
            <p:spPr>
              <a:xfrm>
                <a:off x="2232041" y="3455321"/>
                <a:ext cx="21058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94757">
                    <a:moveTo>
                      <a:pt x="0" y="94756"/>
                    </a:moveTo>
                    <a:lnTo>
                      <a:pt x="14654" y="39616"/>
                    </a:lnTo>
                    <a:lnTo>
                      <a:pt x="21057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4" name="Freeform 213"/>
              <p:cNvSpPr/>
              <p:nvPr/>
            </p:nvSpPr>
            <p:spPr>
              <a:xfrm>
                <a:off x="1758259" y="3486906"/>
                <a:ext cx="42115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84229">
                    <a:moveTo>
                      <a:pt x="42114" y="84228"/>
                    </a:moveTo>
                    <a:lnTo>
                      <a:pt x="32538" y="6018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5" name="Freeform 214"/>
              <p:cNvSpPr/>
              <p:nvPr/>
            </p:nvSpPr>
            <p:spPr>
              <a:xfrm>
                <a:off x="1705616" y="3507963"/>
                <a:ext cx="42115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105286">
                    <a:moveTo>
                      <a:pt x="42114" y="105285"/>
                    </a:moveTo>
                    <a:lnTo>
                      <a:pt x="22986" y="5141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1" name="Group 220"/>
            <p:cNvGrpSpPr/>
            <p:nvPr/>
          </p:nvGrpSpPr>
          <p:grpSpPr>
            <a:xfrm>
              <a:off x="2537367" y="4065974"/>
              <a:ext cx="473784" cy="147400"/>
              <a:chOff x="2537367" y="4065974"/>
              <a:chExt cx="473784" cy="147400"/>
            </a:xfrm>
          </p:grpSpPr>
          <p:sp>
            <p:nvSpPr>
              <p:cNvPr id="217" name="Freeform 216"/>
              <p:cNvSpPr/>
              <p:nvPr/>
            </p:nvSpPr>
            <p:spPr>
              <a:xfrm>
                <a:off x="2931861" y="4065974"/>
                <a:ext cx="16119" cy="94757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94757">
                    <a:moveTo>
                      <a:pt x="5589" y="94756"/>
                    </a:moveTo>
                    <a:lnTo>
                      <a:pt x="0" y="77989"/>
                    </a:lnTo>
                    <a:lnTo>
                      <a:pt x="376" y="60398"/>
                    </a:lnTo>
                    <a:lnTo>
                      <a:pt x="16118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8" name="Freeform 217"/>
              <p:cNvSpPr/>
              <p:nvPr/>
            </p:nvSpPr>
            <p:spPr>
              <a:xfrm>
                <a:off x="2979564" y="4065974"/>
                <a:ext cx="31587" cy="147400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147400">
                    <a:moveTo>
                      <a:pt x="0" y="147399"/>
                    </a:moveTo>
                    <a:lnTo>
                      <a:pt x="14655" y="88782"/>
                    </a:lnTo>
                    <a:lnTo>
                      <a:pt x="28547" y="26971"/>
                    </a:lnTo>
                    <a:lnTo>
                      <a:pt x="31586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Freeform 218"/>
              <p:cNvSpPr/>
              <p:nvPr/>
            </p:nvSpPr>
            <p:spPr>
              <a:xfrm>
                <a:off x="2537367" y="4139673"/>
                <a:ext cx="31587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63172">
                    <a:moveTo>
                      <a:pt x="31586" y="63171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0" name="Freeform 219"/>
              <p:cNvSpPr/>
              <p:nvPr/>
            </p:nvSpPr>
            <p:spPr>
              <a:xfrm>
                <a:off x="2590010" y="4076502"/>
                <a:ext cx="52644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84229">
                    <a:moveTo>
                      <a:pt x="52643" y="84228"/>
                    </a:moveTo>
                    <a:lnTo>
                      <a:pt x="43067" y="60182"/>
                    </a:lnTo>
                    <a:lnTo>
                      <a:pt x="11098" y="8465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53" name="Group 252"/>
          <p:cNvGrpSpPr/>
          <p:nvPr/>
        </p:nvGrpSpPr>
        <p:grpSpPr>
          <a:xfrm>
            <a:off x="4864165" y="2625105"/>
            <a:ext cx="3769204" cy="996699"/>
            <a:chOff x="4864165" y="2625105"/>
            <a:chExt cx="3769204" cy="996699"/>
          </a:xfrm>
        </p:grpSpPr>
        <p:sp>
          <p:nvSpPr>
            <p:cNvPr id="223" name="Freeform 222"/>
            <p:cNvSpPr/>
            <p:nvPr/>
          </p:nvSpPr>
          <p:spPr>
            <a:xfrm>
              <a:off x="5001036" y="3211191"/>
              <a:ext cx="10491" cy="389556"/>
            </a:xfrm>
            <a:custGeom>
              <a:avLst/>
              <a:gdLst/>
              <a:ahLst/>
              <a:cxnLst/>
              <a:rect l="0" t="0" r="0" b="0"/>
              <a:pathLst>
                <a:path w="10491" h="389556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0095" y="162175"/>
                  </a:lnTo>
                  <a:lnTo>
                    <a:pt x="10400" y="216768"/>
                  </a:lnTo>
                  <a:lnTo>
                    <a:pt x="10490" y="269988"/>
                  </a:lnTo>
                  <a:lnTo>
                    <a:pt x="3286" y="33196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864165" y="3058295"/>
              <a:ext cx="344456" cy="283219"/>
            </a:xfrm>
            <a:custGeom>
              <a:avLst/>
              <a:gdLst/>
              <a:ahLst/>
              <a:cxnLst/>
              <a:rect l="0" t="0" r="0" b="0"/>
              <a:pathLst>
                <a:path w="344456" h="283219">
                  <a:moveTo>
                    <a:pt x="0" y="142368"/>
                  </a:moveTo>
                  <a:lnTo>
                    <a:pt x="14573" y="99676"/>
                  </a:lnTo>
                  <a:lnTo>
                    <a:pt x="47327" y="48705"/>
                  </a:lnTo>
                  <a:lnTo>
                    <a:pt x="75244" y="25579"/>
                  </a:lnTo>
                  <a:lnTo>
                    <a:pt x="95443" y="15202"/>
                  </a:lnTo>
                  <a:lnTo>
                    <a:pt x="158943" y="3656"/>
                  </a:lnTo>
                  <a:lnTo>
                    <a:pt x="185285" y="0"/>
                  </a:lnTo>
                  <a:lnTo>
                    <a:pt x="247188" y="10132"/>
                  </a:lnTo>
                  <a:lnTo>
                    <a:pt x="277052" y="25458"/>
                  </a:lnTo>
                  <a:lnTo>
                    <a:pt x="300719" y="44817"/>
                  </a:lnTo>
                  <a:lnTo>
                    <a:pt x="322549" y="76549"/>
                  </a:lnTo>
                  <a:lnTo>
                    <a:pt x="338246" y="115587"/>
                  </a:lnTo>
                  <a:lnTo>
                    <a:pt x="344455" y="176765"/>
                  </a:lnTo>
                  <a:lnTo>
                    <a:pt x="341044" y="202109"/>
                  </a:lnTo>
                  <a:lnTo>
                    <a:pt x="332510" y="221952"/>
                  </a:lnTo>
                  <a:lnTo>
                    <a:pt x="319748" y="238570"/>
                  </a:lnTo>
                  <a:lnTo>
                    <a:pt x="292832" y="259910"/>
                  </a:lnTo>
                  <a:lnTo>
                    <a:pt x="236308" y="282051"/>
                  </a:lnTo>
                  <a:lnTo>
                    <a:pt x="215770" y="283218"/>
                  </a:lnTo>
                  <a:lnTo>
                    <a:pt x="189514" y="2792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360506" y="2937450"/>
              <a:ext cx="177484" cy="684354"/>
            </a:xfrm>
            <a:custGeom>
              <a:avLst/>
              <a:gdLst/>
              <a:ahLst/>
              <a:cxnLst/>
              <a:rect l="0" t="0" r="0" b="0"/>
              <a:pathLst>
                <a:path w="177484" h="684354">
                  <a:moveTo>
                    <a:pt x="135369" y="0"/>
                  </a:moveTo>
                  <a:lnTo>
                    <a:pt x="85871" y="55088"/>
                  </a:lnTo>
                  <a:lnTo>
                    <a:pt x="65324" y="104815"/>
                  </a:lnTo>
                  <a:lnTo>
                    <a:pt x="39948" y="166631"/>
                  </a:lnTo>
                  <a:lnTo>
                    <a:pt x="17995" y="229837"/>
                  </a:lnTo>
                  <a:lnTo>
                    <a:pt x="3563" y="291412"/>
                  </a:lnTo>
                  <a:lnTo>
                    <a:pt x="0" y="341498"/>
                  </a:lnTo>
                  <a:lnTo>
                    <a:pt x="1915" y="404585"/>
                  </a:lnTo>
                  <a:lnTo>
                    <a:pt x="7622" y="462714"/>
                  </a:lnTo>
                  <a:lnTo>
                    <a:pt x="24391" y="514880"/>
                  </a:lnTo>
                  <a:lnTo>
                    <a:pt x="43301" y="569032"/>
                  </a:lnTo>
                  <a:lnTo>
                    <a:pt x="62466" y="604560"/>
                  </a:lnTo>
                  <a:lnTo>
                    <a:pt x="89903" y="637525"/>
                  </a:lnTo>
                  <a:lnTo>
                    <a:pt x="133494" y="665398"/>
                  </a:lnTo>
                  <a:lnTo>
                    <a:pt x="177483" y="684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544540" y="3281953"/>
              <a:ext cx="153590" cy="255623"/>
            </a:xfrm>
            <a:custGeom>
              <a:avLst/>
              <a:gdLst/>
              <a:ahLst/>
              <a:cxnLst/>
              <a:rect l="0" t="0" r="0" b="0"/>
              <a:pathLst>
                <a:path w="153590" h="255623">
                  <a:moveTo>
                    <a:pt x="3978" y="108223"/>
                  </a:moveTo>
                  <a:lnTo>
                    <a:pt x="41456" y="116556"/>
                  </a:lnTo>
                  <a:lnTo>
                    <a:pt x="92879" y="118318"/>
                  </a:lnTo>
                  <a:lnTo>
                    <a:pt x="117189" y="112320"/>
                  </a:lnTo>
                  <a:lnTo>
                    <a:pt x="128585" y="107445"/>
                  </a:lnTo>
                  <a:lnTo>
                    <a:pt x="144367" y="92669"/>
                  </a:lnTo>
                  <a:lnTo>
                    <a:pt x="150213" y="83816"/>
                  </a:lnTo>
                  <a:lnTo>
                    <a:pt x="153589" y="61500"/>
                  </a:lnTo>
                  <a:lnTo>
                    <a:pt x="150020" y="38324"/>
                  </a:lnTo>
                  <a:lnTo>
                    <a:pt x="140635" y="20225"/>
                  </a:lnTo>
                  <a:lnTo>
                    <a:pt x="125546" y="7502"/>
                  </a:lnTo>
                  <a:lnTo>
                    <a:pt x="116609" y="2471"/>
                  </a:lnTo>
                  <a:lnTo>
                    <a:pt x="94200" y="0"/>
                  </a:lnTo>
                  <a:lnTo>
                    <a:pt x="70983" y="3972"/>
                  </a:lnTo>
                  <a:lnTo>
                    <a:pt x="44758" y="19362"/>
                  </a:lnTo>
                  <a:lnTo>
                    <a:pt x="29511" y="32074"/>
                  </a:lnTo>
                  <a:lnTo>
                    <a:pt x="13363" y="57974"/>
                  </a:lnTo>
                  <a:lnTo>
                    <a:pt x="1169" y="93464"/>
                  </a:lnTo>
                  <a:lnTo>
                    <a:pt x="0" y="116871"/>
                  </a:lnTo>
                  <a:lnTo>
                    <a:pt x="8781" y="160494"/>
                  </a:lnTo>
                  <a:lnTo>
                    <a:pt x="30186" y="201736"/>
                  </a:lnTo>
                  <a:lnTo>
                    <a:pt x="43312" y="218415"/>
                  </a:lnTo>
                  <a:lnTo>
                    <a:pt x="86107" y="243891"/>
                  </a:lnTo>
                  <a:lnTo>
                    <a:pt x="109263" y="2556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727502" y="3348062"/>
              <a:ext cx="126343" cy="207812"/>
            </a:xfrm>
            <a:custGeom>
              <a:avLst/>
              <a:gdLst/>
              <a:ahLst/>
              <a:cxnLst/>
              <a:rect l="0" t="0" r="0" b="0"/>
              <a:pathLst>
                <a:path w="126343" h="207812">
                  <a:moveTo>
                    <a:pt x="0" y="52642"/>
                  </a:moveTo>
                  <a:lnTo>
                    <a:pt x="11179" y="63821"/>
                  </a:lnTo>
                  <a:lnTo>
                    <a:pt x="40433" y="125860"/>
                  </a:lnTo>
                  <a:lnTo>
                    <a:pt x="71814" y="183881"/>
                  </a:lnTo>
                  <a:lnTo>
                    <a:pt x="91729" y="206431"/>
                  </a:lnTo>
                  <a:lnTo>
                    <a:pt x="97417" y="207811"/>
                  </a:lnTo>
                  <a:lnTo>
                    <a:pt x="102380" y="205221"/>
                  </a:lnTo>
                  <a:lnTo>
                    <a:pt x="106858" y="199985"/>
                  </a:lnTo>
                  <a:lnTo>
                    <a:pt x="111833" y="181689"/>
                  </a:lnTo>
                  <a:lnTo>
                    <a:pt x="115027" y="131815"/>
                  </a:lnTo>
                  <a:lnTo>
                    <a:pt x="122894" y="69668"/>
                  </a:lnTo>
                  <a:lnTo>
                    <a:pt x="125661" y="2047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900999" y="3292358"/>
              <a:ext cx="142359" cy="227029"/>
            </a:xfrm>
            <a:custGeom>
              <a:avLst/>
              <a:gdLst/>
              <a:ahLst/>
              <a:cxnLst/>
              <a:rect l="0" t="0" r="0" b="0"/>
              <a:pathLst>
                <a:path w="142359" h="227029">
                  <a:moveTo>
                    <a:pt x="16016" y="118875"/>
                  </a:moveTo>
                  <a:lnTo>
                    <a:pt x="33997" y="134516"/>
                  </a:lnTo>
                  <a:lnTo>
                    <a:pt x="50914" y="142594"/>
                  </a:lnTo>
                  <a:lnTo>
                    <a:pt x="70131" y="143845"/>
                  </a:lnTo>
                  <a:lnTo>
                    <a:pt x="89200" y="139331"/>
                  </a:lnTo>
                  <a:lnTo>
                    <a:pt x="120506" y="117370"/>
                  </a:lnTo>
                  <a:lnTo>
                    <a:pt x="127790" y="110852"/>
                  </a:lnTo>
                  <a:lnTo>
                    <a:pt x="135883" y="91133"/>
                  </a:lnTo>
                  <a:lnTo>
                    <a:pt x="138042" y="79323"/>
                  </a:lnTo>
                  <a:lnTo>
                    <a:pt x="134201" y="56842"/>
                  </a:lnTo>
                  <a:lnTo>
                    <a:pt x="118884" y="27575"/>
                  </a:lnTo>
                  <a:lnTo>
                    <a:pt x="105019" y="12787"/>
                  </a:lnTo>
                  <a:lnTo>
                    <a:pt x="87159" y="2314"/>
                  </a:lnTo>
                  <a:lnTo>
                    <a:pt x="67522" y="0"/>
                  </a:lnTo>
                  <a:lnTo>
                    <a:pt x="48266" y="4040"/>
                  </a:lnTo>
                  <a:lnTo>
                    <a:pt x="31910" y="13635"/>
                  </a:lnTo>
                  <a:lnTo>
                    <a:pt x="9547" y="37780"/>
                  </a:lnTo>
                  <a:lnTo>
                    <a:pt x="1443" y="63336"/>
                  </a:lnTo>
                  <a:lnTo>
                    <a:pt x="0" y="104368"/>
                  </a:lnTo>
                  <a:lnTo>
                    <a:pt x="9993" y="149674"/>
                  </a:lnTo>
                  <a:lnTo>
                    <a:pt x="31637" y="191249"/>
                  </a:lnTo>
                  <a:lnTo>
                    <a:pt x="44796" y="207973"/>
                  </a:lnTo>
                  <a:lnTo>
                    <a:pt x="64682" y="220085"/>
                  </a:lnTo>
                  <a:lnTo>
                    <a:pt x="87949" y="227028"/>
                  </a:lnTo>
                  <a:lnTo>
                    <a:pt x="109987" y="226214"/>
                  </a:lnTo>
                  <a:lnTo>
                    <a:pt x="125242" y="221953"/>
                  </a:lnTo>
                  <a:lnTo>
                    <a:pt x="142358" y="2136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096000" y="3367758"/>
              <a:ext cx="147400" cy="180346"/>
            </a:xfrm>
            <a:custGeom>
              <a:avLst/>
              <a:gdLst/>
              <a:ahLst/>
              <a:cxnLst/>
              <a:rect l="0" t="0" r="0" b="0"/>
              <a:pathLst>
                <a:path w="147400" h="180346">
                  <a:moveTo>
                    <a:pt x="0" y="54003"/>
                  </a:moveTo>
                  <a:lnTo>
                    <a:pt x="3119" y="96695"/>
                  </a:lnTo>
                  <a:lnTo>
                    <a:pt x="15618" y="141817"/>
                  </a:lnTo>
                  <a:lnTo>
                    <a:pt x="5841" y="107898"/>
                  </a:lnTo>
                  <a:lnTo>
                    <a:pt x="2323" y="50308"/>
                  </a:lnTo>
                  <a:lnTo>
                    <a:pt x="6102" y="25455"/>
                  </a:lnTo>
                  <a:lnTo>
                    <a:pt x="11087" y="16254"/>
                  </a:lnTo>
                  <a:lnTo>
                    <a:pt x="25984" y="2911"/>
                  </a:lnTo>
                  <a:lnTo>
                    <a:pt x="34870" y="54"/>
                  </a:lnTo>
                  <a:lnTo>
                    <a:pt x="54102" y="0"/>
                  </a:lnTo>
                  <a:lnTo>
                    <a:pt x="71228" y="6995"/>
                  </a:lnTo>
                  <a:lnTo>
                    <a:pt x="79071" y="12136"/>
                  </a:lnTo>
                  <a:lnTo>
                    <a:pt x="90904" y="27207"/>
                  </a:lnTo>
                  <a:lnTo>
                    <a:pt x="115475" y="89129"/>
                  </a:lnTo>
                  <a:lnTo>
                    <a:pt x="133316" y="146670"/>
                  </a:lnTo>
                  <a:lnTo>
                    <a:pt x="147399" y="1803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308033" y="3179606"/>
              <a:ext cx="30123" cy="336913"/>
            </a:xfrm>
            <a:custGeom>
              <a:avLst/>
              <a:gdLst/>
              <a:ahLst/>
              <a:cxnLst/>
              <a:rect l="0" t="0" r="0" b="0"/>
              <a:pathLst>
                <a:path w="30123" h="336913">
                  <a:moveTo>
                    <a:pt x="9065" y="0"/>
                  </a:moveTo>
                  <a:lnTo>
                    <a:pt x="0" y="58617"/>
                  </a:lnTo>
                  <a:lnTo>
                    <a:pt x="4559" y="104585"/>
                  </a:lnTo>
                  <a:lnTo>
                    <a:pt x="7730" y="160840"/>
                  </a:lnTo>
                  <a:lnTo>
                    <a:pt x="14259" y="216372"/>
                  </a:lnTo>
                  <a:lnTo>
                    <a:pt x="25776" y="279133"/>
                  </a:lnTo>
                  <a:lnTo>
                    <a:pt x="30122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232870" y="3305948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36293" y="7409"/>
                  </a:lnTo>
                  <a:lnTo>
                    <a:pt x="74577" y="975"/>
                  </a:lnTo>
                  <a:lnTo>
                    <a:pt x="21793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390798" y="3053264"/>
              <a:ext cx="133462" cy="558011"/>
            </a:xfrm>
            <a:custGeom>
              <a:avLst/>
              <a:gdLst/>
              <a:ahLst/>
              <a:cxnLst/>
              <a:rect l="0" t="0" r="0" b="0"/>
              <a:pathLst>
                <a:path w="133462" h="558011">
                  <a:moveTo>
                    <a:pt x="0" y="0"/>
                  </a:moveTo>
                  <a:lnTo>
                    <a:pt x="45781" y="54114"/>
                  </a:lnTo>
                  <a:lnTo>
                    <a:pt x="79363" y="100636"/>
                  </a:lnTo>
                  <a:lnTo>
                    <a:pt x="107356" y="154886"/>
                  </a:lnTo>
                  <a:lnTo>
                    <a:pt x="125365" y="210662"/>
                  </a:lnTo>
                  <a:lnTo>
                    <a:pt x="133461" y="258950"/>
                  </a:lnTo>
                  <a:lnTo>
                    <a:pt x="132741" y="311472"/>
                  </a:lnTo>
                  <a:lnTo>
                    <a:pt x="122016" y="371141"/>
                  </a:lnTo>
                  <a:lnTo>
                    <a:pt x="101397" y="427988"/>
                  </a:lnTo>
                  <a:lnTo>
                    <a:pt x="81727" y="481157"/>
                  </a:lnTo>
                  <a:lnTo>
                    <a:pt x="45013" y="540966"/>
                  </a:lnTo>
                  <a:lnTo>
                    <a:pt x="31585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717181" y="3184545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5" y="0"/>
                  </a:lnTo>
                  <a:lnTo>
                    <a:pt x="91983" y="376"/>
                  </a:lnTo>
                  <a:lnTo>
                    <a:pt x="35683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6717181" y="326383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139358" y="2625105"/>
              <a:ext cx="156892" cy="449217"/>
            </a:xfrm>
            <a:custGeom>
              <a:avLst/>
              <a:gdLst/>
              <a:ahLst/>
              <a:cxnLst/>
              <a:rect l="0" t="0" r="0" b="0"/>
              <a:pathLst>
                <a:path w="156892" h="449217">
                  <a:moveTo>
                    <a:pt x="83191" y="449216"/>
                  </a:moveTo>
                  <a:lnTo>
                    <a:pt x="75955" y="421660"/>
                  </a:lnTo>
                  <a:lnTo>
                    <a:pt x="70194" y="365437"/>
                  </a:lnTo>
                  <a:lnTo>
                    <a:pt x="58137" y="303336"/>
                  </a:lnTo>
                  <a:lnTo>
                    <a:pt x="30019" y="241979"/>
                  </a:lnTo>
                  <a:lnTo>
                    <a:pt x="14923" y="191930"/>
                  </a:lnTo>
                  <a:lnTo>
                    <a:pt x="4212" y="141226"/>
                  </a:lnTo>
                  <a:lnTo>
                    <a:pt x="0" y="81579"/>
                  </a:lnTo>
                  <a:lnTo>
                    <a:pt x="1764" y="54195"/>
                  </a:lnTo>
                  <a:lnTo>
                    <a:pt x="10346" y="30326"/>
                  </a:lnTo>
                  <a:lnTo>
                    <a:pt x="25079" y="14258"/>
                  </a:lnTo>
                  <a:lnTo>
                    <a:pt x="33921" y="8336"/>
                  </a:lnTo>
                  <a:lnTo>
                    <a:pt x="68722" y="0"/>
                  </a:lnTo>
                  <a:lnTo>
                    <a:pt x="129999" y="5286"/>
                  </a:lnTo>
                  <a:lnTo>
                    <a:pt x="156891" y="70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127792" y="286375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46307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330585" y="2917579"/>
              <a:ext cx="165706" cy="135686"/>
            </a:xfrm>
            <a:custGeom>
              <a:avLst/>
              <a:gdLst/>
              <a:ahLst/>
              <a:cxnLst/>
              <a:rect l="0" t="0" r="0" b="0"/>
              <a:pathLst>
                <a:path w="165706" h="135686">
                  <a:moveTo>
                    <a:pt x="102534" y="61985"/>
                  </a:moveTo>
                  <a:lnTo>
                    <a:pt x="99414" y="19294"/>
                  </a:lnTo>
                  <a:lnTo>
                    <a:pt x="96945" y="8958"/>
                  </a:lnTo>
                  <a:lnTo>
                    <a:pt x="90619" y="3237"/>
                  </a:lnTo>
                  <a:lnTo>
                    <a:pt x="81723" y="593"/>
                  </a:lnTo>
                  <a:lnTo>
                    <a:pt x="71112" y="0"/>
                  </a:lnTo>
                  <a:lnTo>
                    <a:pt x="53084" y="5581"/>
                  </a:lnTo>
                  <a:lnTo>
                    <a:pt x="37273" y="17030"/>
                  </a:lnTo>
                  <a:lnTo>
                    <a:pt x="16386" y="43206"/>
                  </a:lnTo>
                  <a:lnTo>
                    <a:pt x="3439" y="74359"/>
                  </a:lnTo>
                  <a:lnTo>
                    <a:pt x="0" y="99460"/>
                  </a:lnTo>
                  <a:lnTo>
                    <a:pt x="4710" y="119975"/>
                  </a:lnTo>
                  <a:lnTo>
                    <a:pt x="9242" y="128721"/>
                  </a:lnTo>
                  <a:lnTo>
                    <a:pt x="15773" y="132212"/>
                  </a:lnTo>
                  <a:lnTo>
                    <a:pt x="23636" y="132200"/>
                  </a:lnTo>
                  <a:lnTo>
                    <a:pt x="32388" y="129852"/>
                  </a:lnTo>
                  <a:lnTo>
                    <a:pt x="39392" y="124777"/>
                  </a:lnTo>
                  <a:lnTo>
                    <a:pt x="50294" y="109780"/>
                  </a:lnTo>
                  <a:lnTo>
                    <a:pt x="63009" y="81606"/>
                  </a:lnTo>
                  <a:lnTo>
                    <a:pt x="70550" y="40428"/>
                  </a:lnTo>
                  <a:lnTo>
                    <a:pt x="73022" y="40595"/>
                  </a:lnTo>
                  <a:lnTo>
                    <a:pt x="100521" y="76528"/>
                  </a:lnTo>
                  <a:lnTo>
                    <a:pt x="110998" y="94185"/>
                  </a:lnTo>
                  <a:lnTo>
                    <a:pt x="143200" y="121465"/>
                  </a:lnTo>
                  <a:lnTo>
                    <a:pt x="165705" y="1356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496290" y="2916393"/>
              <a:ext cx="147400" cy="157769"/>
            </a:xfrm>
            <a:custGeom>
              <a:avLst/>
              <a:gdLst/>
              <a:ahLst/>
              <a:cxnLst/>
              <a:rect l="0" t="0" r="0" b="0"/>
              <a:pathLst>
                <a:path w="147400" h="157769">
                  <a:moveTo>
                    <a:pt x="0" y="0"/>
                  </a:moveTo>
                  <a:lnTo>
                    <a:pt x="15641" y="26387"/>
                  </a:lnTo>
                  <a:lnTo>
                    <a:pt x="40433" y="83313"/>
                  </a:lnTo>
                  <a:lnTo>
                    <a:pt x="81779" y="145982"/>
                  </a:lnTo>
                  <a:lnTo>
                    <a:pt x="98347" y="157688"/>
                  </a:lnTo>
                  <a:lnTo>
                    <a:pt x="105339" y="157768"/>
                  </a:lnTo>
                  <a:lnTo>
                    <a:pt x="111170" y="154312"/>
                  </a:lnTo>
                  <a:lnTo>
                    <a:pt x="116227" y="148498"/>
                  </a:lnTo>
                  <a:lnTo>
                    <a:pt x="128934" y="117959"/>
                  </a:lnTo>
                  <a:lnTo>
                    <a:pt x="138945" y="55120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7688505" y="2931861"/>
              <a:ext cx="120356" cy="144739"/>
            </a:xfrm>
            <a:custGeom>
              <a:avLst/>
              <a:gdLst/>
              <a:ahLst/>
              <a:cxnLst/>
              <a:rect l="0" t="0" r="0" b="0"/>
              <a:pathLst>
                <a:path w="120356" h="144739">
                  <a:moveTo>
                    <a:pt x="81526" y="5589"/>
                  </a:moveTo>
                  <a:lnTo>
                    <a:pt x="64758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2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4739" y="109018"/>
                  </a:lnTo>
                  <a:lnTo>
                    <a:pt x="9277" y="120165"/>
                  </a:lnTo>
                  <a:lnTo>
                    <a:pt x="23679" y="135671"/>
                  </a:lnTo>
                  <a:lnTo>
                    <a:pt x="32433" y="141443"/>
                  </a:lnTo>
                  <a:lnTo>
                    <a:pt x="51518" y="144738"/>
                  </a:lnTo>
                  <a:lnTo>
                    <a:pt x="92366" y="137321"/>
                  </a:lnTo>
                  <a:lnTo>
                    <a:pt x="100451" y="132015"/>
                  </a:lnTo>
                  <a:lnTo>
                    <a:pt x="112554" y="116761"/>
                  </a:lnTo>
                  <a:lnTo>
                    <a:pt x="120355" y="82853"/>
                  </a:lnTo>
                  <a:lnTo>
                    <a:pt x="117078" y="48759"/>
                  </a:lnTo>
                  <a:lnTo>
                    <a:pt x="111755" y="36474"/>
                  </a:lnTo>
                  <a:lnTo>
                    <a:pt x="102583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7843730" y="2884808"/>
              <a:ext cx="105286" cy="160633"/>
            </a:xfrm>
            <a:custGeom>
              <a:avLst/>
              <a:gdLst/>
              <a:ahLst/>
              <a:cxnLst/>
              <a:rect l="0" t="0" r="0" b="0"/>
              <a:pathLst>
                <a:path w="105286" h="160633">
                  <a:moveTo>
                    <a:pt x="0" y="84228"/>
                  </a:moveTo>
                  <a:lnTo>
                    <a:pt x="35917" y="138103"/>
                  </a:lnTo>
                  <a:lnTo>
                    <a:pt x="49499" y="158475"/>
                  </a:lnTo>
                  <a:lnTo>
                    <a:pt x="52887" y="160632"/>
                  </a:lnTo>
                  <a:lnTo>
                    <a:pt x="53975" y="157391"/>
                  </a:lnTo>
                  <a:lnTo>
                    <a:pt x="53531" y="150551"/>
                  </a:lnTo>
                  <a:lnTo>
                    <a:pt x="29001" y="94109"/>
                  </a:lnTo>
                  <a:lnTo>
                    <a:pt x="27708" y="73412"/>
                  </a:lnTo>
                  <a:lnTo>
                    <a:pt x="32202" y="52515"/>
                  </a:lnTo>
                  <a:lnTo>
                    <a:pt x="41998" y="31528"/>
                  </a:lnTo>
                  <a:lnTo>
                    <a:pt x="57270" y="16742"/>
                  </a:lnTo>
                  <a:lnTo>
                    <a:pt x="74586" y="744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7989140" y="2916196"/>
              <a:ext cx="180975" cy="137069"/>
            </a:xfrm>
            <a:custGeom>
              <a:avLst/>
              <a:gdLst/>
              <a:ahLst/>
              <a:cxnLst/>
              <a:rect l="0" t="0" r="0" b="0"/>
              <a:pathLst>
                <a:path w="180975" h="137069">
                  <a:moveTo>
                    <a:pt x="107275" y="84425"/>
                  </a:moveTo>
                  <a:lnTo>
                    <a:pt x="104155" y="41734"/>
                  </a:lnTo>
                  <a:lnTo>
                    <a:pt x="101685" y="31398"/>
                  </a:lnTo>
                  <a:lnTo>
                    <a:pt x="89582" y="13674"/>
                  </a:lnTo>
                  <a:lnTo>
                    <a:pt x="81441" y="5672"/>
                  </a:lnTo>
                  <a:lnTo>
                    <a:pt x="72505" y="1508"/>
                  </a:lnTo>
                  <a:lnTo>
                    <a:pt x="53217" y="0"/>
                  </a:lnTo>
                  <a:lnTo>
                    <a:pt x="32947" y="9468"/>
                  </a:lnTo>
                  <a:lnTo>
                    <a:pt x="22627" y="16906"/>
                  </a:lnTo>
                  <a:lnTo>
                    <a:pt x="8043" y="37649"/>
                  </a:lnTo>
                  <a:lnTo>
                    <a:pt x="0" y="61296"/>
                  </a:lnTo>
                  <a:lnTo>
                    <a:pt x="325" y="83504"/>
                  </a:lnTo>
                  <a:lnTo>
                    <a:pt x="7489" y="101953"/>
                  </a:lnTo>
                  <a:lnTo>
                    <a:pt x="12675" y="110149"/>
                  </a:lnTo>
                  <a:lnTo>
                    <a:pt x="20812" y="114443"/>
                  </a:lnTo>
                  <a:lnTo>
                    <a:pt x="42330" y="116094"/>
                  </a:lnTo>
                  <a:lnTo>
                    <a:pt x="61253" y="109809"/>
                  </a:lnTo>
                  <a:lnTo>
                    <a:pt x="69574" y="104857"/>
                  </a:lnTo>
                  <a:lnTo>
                    <a:pt x="81940" y="89997"/>
                  </a:lnTo>
                  <a:lnTo>
                    <a:pt x="99411" y="51861"/>
                  </a:lnTo>
                  <a:lnTo>
                    <a:pt x="102032" y="49847"/>
                  </a:lnTo>
                  <a:lnTo>
                    <a:pt x="103779" y="53184"/>
                  </a:lnTo>
                  <a:lnTo>
                    <a:pt x="108061" y="68201"/>
                  </a:lnTo>
                  <a:lnTo>
                    <a:pt x="129873" y="103317"/>
                  </a:lnTo>
                  <a:lnTo>
                    <a:pt x="144224" y="117388"/>
                  </a:lnTo>
                  <a:lnTo>
                    <a:pt x="180974" y="1370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8153996" y="2726880"/>
              <a:ext cx="166642" cy="286184"/>
            </a:xfrm>
            <a:custGeom>
              <a:avLst/>
              <a:gdLst/>
              <a:ahLst/>
              <a:cxnLst/>
              <a:rect l="0" t="0" r="0" b="0"/>
              <a:pathLst>
                <a:path w="166642" h="286184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4478" y="107448"/>
                  </a:lnTo>
                  <a:lnTo>
                    <a:pt x="29410" y="139202"/>
                  </a:lnTo>
                  <a:lnTo>
                    <a:pt x="38761" y="190667"/>
                  </a:lnTo>
                  <a:lnTo>
                    <a:pt x="52592" y="251450"/>
                  </a:lnTo>
                  <a:lnTo>
                    <a:pt x="50656" y="273193"/>
                  </a:lnTo>
                  <a:lnTo>
                    <a:pt x="49672" y="275715"/>
                  </a:lnTo>
                  <a:lnTo>
                    <a:pt x="48578" y="266040"/>
                  </a:lnTo>
                  <a:lnTo>
                    <a:pt x="53552" y="239874"/>
                  </a:lnTo>
                  <a:lnTo>
                    <a:pt x="68023" y="209894"/>
                  </a:lnTo>
                  <a:lnTo>
                    <a:pt x="83640" y="195452"/>
                  </a:lnTo>
                  <a:lnTo>
                    <a:pt x="92718" y="189963"/>
                  </a:lnTo>
                  <a:lnTo>
                    <a:pt x="112163" y="186984"/>
                  </a:lnTo>
                  <a:lnTo>
                    <a:pt x="122262" y="187827"/>
                  </a:lnTo>
                  <a:lnTo>
                    <a:pt x="139722" y="195003"/>
                  </a:lnTo>
                  <a:lnTo>
                    <a:pt x="147654" y="200192"/>
                  </a:lnTo>
                  <a:lnTo>
                    <a:pt x="159586" y="215316"/>
                  </a:lnTo>
                  <a:lnTo>
                    <a:pt x="164406" y="224263"/>
                  </a:lnTo>
                  <a:lnTo>
                    <a:pt x="166641" y="246682"/>
                  </a:lnTo>
                  <a:lnTo>
                    <a:pt x="165600" y="259211"/>
                  </a:lnTo>
                  <a:lnTo>
                    <a:pt x="161396" y="268734"/>
                  </a:lnTo>
                  <a:lnTo>
                    <a:pt x="147367" y="282434"/>
                  </a:lnTo>
                  <a:lnTo>
                    <a:pt x="126314" y="286183"/>
                  </a:lnTo>
                  <a:lnTo>
                    <a:pt x="91272" y="284837"/>
                  </a:lnTo>
                  <a:lnTo>
                    <a:pt x="58232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8343032" y="2716352"/>
              <a:ext cx="48181" cy="273742"/>
            </a:xfrm>
            <a:custGeom>
              <a:avLst/>
              <a:gdLst/>
              <a:ahLst/>
              <a:cxnLst/>
              <a:rect l="0" t="0" r="0" b="0"/>
              <a:pathLst>
                <a:path w="48181" h="273742">
                  <a:moveTo>
                    <a:pt x="6066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7719" y="111621"/>
                  </a:lnTo>
                  <a:lnTo>
                    <a:pt x="29695" y="167904"/>
                  </a:lnTo>
                  <a:lnTo>
                    <a:pt x="39724" y="229359"/>
                  </a:lnTo>
                  <a:lnTo>
                    <a:pt x="4818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8436491" y="2849369"/>
              <a:ext cx="132441" cy="151253"/>
            </a:xfrm>
            <a:custGeom>
              <a:avLst/>
              <a:gdLst/>
              <a:ahLst/>
              <a:cxnLst/>
              <a:rect l="0" t="0" r="0" b="0"/>
              <a:pathLst>
                <a:path w="132441" h="151253">
                  <a:moveTo>
                    <a:pt x="38949" y="77553"/>
                  </a:moveTo>
                  <a:lnTo>
                    <a:pt x="81641" y="74433"/>
                  </a:lnTo>
                  <a:lnTo>
                    <a:pt x="112819" y="62981"/>
                  </a:lnTo>
                  <a:lnTo>
                    <a:pt x="123291" y="57309"/>
                  </a:lnTo>
                  <a:lnTo>
                    <a:pt x="129102" y="50019"/>
                  </a:lnTo>
                  <a:lnTo>
                    <a:pt x="131807" y="41650"/>
                  </a:lnTo>
                  <a:lnTo>
                    <a:pt x="132440" y="32560"/>
                  </a:lnTo>
                  <a:lnTo>
                    <a:pt x="129352" y="25331"/>
                  </a:lnTo>
                  <a:lnTo>
                    <a:pt x="116563" y="14179"/>
                  </a:lnTo>
                  <a:lnTo>
                    <a:pt x="89632" y="1324"/>
                  </a:lnTo>
                  <a:lnTo>
                    <a:pt x="66545" y="0"/>
                  </a:lnTo>
                  <a:lnTo>
                    <a:pt x="43025" y="4480"/>
                  </a:lnTo>
                  <a:lnTo>
                    <a:pt x="24773" y="14271"/>
                  </a:lnTo>
                  <a:lnTo>
                    <a:pt x="11982" y="29540"/>
                  </a:lnTo>
                  <a:lnTo>
                    <a:pt x="3567" y="49195"/>
                  </a:lnTo>
                  <a:lnTo>
                    <a:pt x="0" y="85398"/>
                  </a:lnTo>
                  <a:lnTo>
                    <a:pt x="3311" y="107946"/>
                  </a:lnTo>
                  <a:lnTo>
                    <a:pt x="14921" y="126546"/>
                  </a:lnTo>
                  <a:lnTo>
                    <a:pt x="22930" y="134781"/>
                  </a:lnTo>
                  <a:lnTo>
                    <a:pt x="44308" y="143932"/>
                  </a:lnTo>
                  <a:lnTo>
                    <a:pt x="102120" y="1512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7212021" y="3084849"/>
              <a:ext cx="1421348" cy="31587"/>
            </a:xfrm>
            <a:custGeom>
              <a:avLst/>
              <a:gdLst/>
              <a:ahLst/>
              <a:cxnLst/>
              <a:rect l="0" t="0" r="0" b="0"/>
              <a:pathLst>
                <a:path w="1421348" h="31587">
                  <a:moveTo>
                    <a:pt x="1421347" y="0"/>
                  </a:moveTo>
                  <a:lnTo>
                    <a:pt x="1372416" y="8334"/>
                  </a:lnTo>
                  <a:lnTo>
                    <a:pt x="1313285" y="10095"/>
                  </a:lnTo>
                  <a:lnTo>
                    <a:pt x="1255376" y="11613"/>
                  </a:lnTo>
                  <a:lnTo>
                    <a:pt x="1205924" y="17739"/>
                  </a:lnTo>
                  <a:lnTo>
                    <a:pt x="1154227" y="20074"/>
                  </a:lnTo>
                  <a:lnTo>
                    <a:pt x="1100694" y="20766"/>
                  </a:lnTo>
                  <a:lnTo>
                    <a:pt x="1040899" y="20971"/>
                  </a:lnTo>
                  <a:lnTo>
                    <a:pt x="978728" y="19862"/>
                  </a:lnTo>
                  <a:lnTo>
                    <a:pt x="936849" y="15457"/>
                  </a:lnTo>
                  <a:lnTo>
                    <a:pt x="891719" y="12719"/>
                  </a:lnTo>
                  <a:lnTo>
                    <a:pt x="845536" y="11502"/>
                  </a:lnTo>
                  <a:lnTo>
                    <a:pt x="801613" y="10962"/>
                  </a:lnTo>
                  <a:lnTo>
                    <a:pt x="758695" y="10721"/>
                  </a:lnTo>
                  <a:lnTo>
                    <a:pt x="715054" y="10614"/>
                  </a:lnTo>
                  <a:lnTo>
                    <a:pt x="668361" y="10567"/>
                  </a:lnTo>
                  <a:lnTo>
                    <a:pt x="623433" y="10546"/>
                  </a:lnTo>
                  <a:lnTo>
                    <a:pt x="580067" y="10536"/>
                  </a:lnTo>
                  <a:lnTo>
                    <a:pt x="518532" y="10531"/>
                  </a:lnTo>
                  <a:lnTo>
                    <a:pt x="467284" y="11699"/>
                  </a:lnTo>
                  <a:lnTo>
                    <a:pt x="408685" y="17765"/>
                  </a:lnTo>
                  <a:lnTo>
                    <a:pt x="348040" y="20082"/>
                  </a:lnTo>
                  <a:lnTo>
                    <a:pt x="293675" y="20768"/>
                  </a:lnTo>
                  <a:lnTo>
                    <a:pt x="246242" y="20972"/>
                  </a:lnTo>
                  <a:lnTo>
                    <a:pt x="194493" y="21032"/>
                  </a:lnTo>
                  <a:lnTo>
                    <a:pt x="136396" y="22220"/>
                  </a:lnTo>
                  <a:lnTo>
                    <a:pt x="81617" y="28291"/>
                  </a:lnTo>
                  <a:lnTo>
                    <a:pt x="23184" y="309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7362712" y="3179606"/>
              <a:ext cx="28294" cy="305327"/>
            </a:xfrm>
            <a:custGeom>
              <a:avLst/>
              <a:gdLst/>
              <a:ahLst/>
              <a:cxnLst/>
              <a:rect l="0" t="0" r="0" b="0"/>
              <a:pathLst>
                <a:path w="28294" h="30532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6815"/>
                  </a:lnTo>
                  <a:lnTo>
                    <a:pt x="12430" y="187027"/>
                  </a:lnTo>
                  <a:lnTo>
                    <a:pt x="23946" y="247990"/>
                  </a:lnTo>
                  <a:lnTo>
                    <a:pt x="28293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7275192" y="3284891"/>
              <a:ext cx="189513" cy="42115"/>
            </a:xfrm>
            <a:custGeom>
              <a:avLst/>
              <a:gdLst/>
              <a:ahLst/>
              <a:cxnLst/>
              <a:rect l="0" t="0" r="0" b="0"/>
              <a:pathLst>
                <a:path w="189513" h="42115">
                  <a:moveTo>
                    <a:pt x="189512" y="0"/>
                  </a:moveTo>
                  <a:lnTo>
                    <a:pt x="133298" y="16788"/>
                  </a:lnTo>
                  <a:lnTo>
                    <a:pt x="77846" y="23333"/>
                  </a:lnTo>
                  <a:lnTo>
                    <a:pt x="17131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7488029" y="3295419"/>
              <a:ext cx="130160" cy="202951"/>
            </a:xfrm>
            <a:custGeom>
              <a:avLst/>
              <a:gdLst/>
              <a:ahLst/>
              <a:cxnLst/>
              <a:rect l="0" t="0" r="0" b="0"/>
              <a:pathLst>
                <a:path w="130160" h="202951">
                  <a:moveTo>
                    <a:pt x="71432" y="42114"/>
                  </a:moveTo>
                  <a:lnTo>
                    <a:pt x="47385" y="51689"/>
                  </a:lnTo>
                  <a:lnTo>
                    <a:pt x="33059" y="62358"/>
                  </a:lnTo>
                  <a:lnTo>
                    <a:pt x="17429" y="87107"/>
                  </a:lnTo>
                  <a:lnTo>
                    <a:pt x="2836" y="128080"/>
                  </a:lnTo>
                  <a:lnTo>
                    <a:pt x="0" y="153241"/>
                  </a:lnTo>
                  <a:lnTo>
                    <a:pt x="4980" y="173782"/>
                  </a:lnTo>
                  <a:lnTo>
                    <a:pt x="9583" y="182536"/>
                  </a:lnTo>
                  <a:lnTo>
                    <a:pt x="24056" y="195381"/>
                  </a:lnTo>
                  <a:lnTo>
                    <a:pt x="32829" y="200444"/>
                  </a:lnTo>
                  <a:lnTo>
                    <a:pt x="55055" y="202950"/>
                  </a:lnTo>
                  <a:lnTo>
                    <a:pt x="78192" y="198995"/>
                  </a:lnTo>
                  <a:lnTo>
                    <a:pt x="96273" y="189438"/>
                  </a:lnTo>
                  <a:lnTo>
                    <a:pt x="119606" y="159725"/>
                  </a:lnTo>
                  <a:lnTo>
                    <a:pt x="130159" y="121286"/>
                  </a:lnTo>
                  <a:lnTo>
                    <a:pt x="127697" y="85850"/>
                  </a:lnTo>
                  <a:lnTo>
                    <a:pt x="115215" y="43605"/>
                  </a:lnTo>
                  <a:lnTo>
                    <a:pt x="97923" y="20199"/>
                  </a:lnTo>
                  <a:lnTo>
                    <a:pt x="714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7762795" y="3148020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12430" y="206134"/>
                  </a:lnTo>
                  <a:lnTo>
                    <a:pt x="17881" y="266279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7654218" y="328489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5589"/>
                  </a:lnTo>
                  <a:lnTo>
                    <a:pt x="81185" y="10722"/>
                  </a:lnTo>
                  <a:lnTo>
                    <a:pt x="22042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869058" y="3340014"/>
              <a:ext cx="206300" cy="123862"/>
            </a:xfrm>
            <a:custGeom>
              <a:avLst/>
              <a:gdLst/>
              <a:ahLst/>
              <a:cxnLst/>
              <a:rect l="0" t="0" r="0" b="0"/>
              <a:pathLst>
                <a:path w="206300" h="123862">
                  <a:moveTo>
                    <a:pt x="90486" y="81747"/>
                  </a:moveTo>
                  <a:lnTo>
                    <a:pt x="87366" y="39056"/>
                  </a:lnTo>
                  <a:lnTo>
                    <a:pt x="84896" y="28720"/>
                  </a:lnTo>
                  <a:lnTo>
                    <a:pt x="72794" y="10996"/>
                  </a:lnTo>
                  <a:lnTo>
                    <a:pt x="64653" y="2995"/>
                  </a:lnTo>
                  <a:lnTo>
                    <a:pt x="55717" y="0"/>
                  </a:lnTo>
                  <a:lnTo>
                    <a:pt x="36429" y="2911"/>
                  </a:lnTo>
                  <a:lnTo>
                    <a:pt x="19277" y="15124"/>
                  </a:lnTo>
                  <a:lnTo>
                    <a:pt x="11428" y="23294"/>
                  </a:lnTo>
                  <a:lnTo>
                    <a:pt x="2706" y="44849"/>
                  </a:lnTo>
                  <a:lnTo>
                    <a:pt x="0" y="68858"/>
                  </a:lnTo>
                  <a:lnTo>
                    <a:pt x="2697" y="91226"/>
                  </a:lnTo>
                  <a:lnTo>
                    <a:pt x="7393" y="99765"/>
                  </a:lnTo>
                  <a:lnTo>
                    <a:pt x="21971" y="112372"/>
                  </a:lnTo>
                  <a:lnTo>
                    <a:pt x="31941" y="113862"/>
                  </a:lnTo>
                  <a:lnTo>
                    <a:pt x="55497" y="109279"/>
                  </a:lnTo>
                  <a:lnTo>
                    <a:pt x="75326" y="96323"/>
                  </a:lnTo>
                  <a:lnTo>
                    <a:pt x="90767" y="78867"/>
                  </a:lnTo>
                  <a:lnTo>
                    <a:pt x="114165" y="28726"/>
                  </a:lnTo>
                  <a:lnTo>
                    <a:pt x="116801" y="26512"/>
                  </a:lnTo>
                  <a:lnTo>
                    <a:pt x="118557" y="29716"/>
                  </a:lnTo>
                  <a:lnTo>
                    <a:pt x="126966" y="62891"/>
                  </a:lnTo>
                  <a:lnTo>
                    <a:pt x="142109" y="87339"/>
                  </a:lnTo>
                  <a:lnTo>
                    <a:pt x="161414" y="109400"/>
                  </a:lnTo>
                  <a:lnTo>
                    <a:pt x="178162" y="117434"/>
                  </a:lnTo>
                  <a:lnTo>
                    <a:pt x="206299" y="123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8117471" y="315854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3" y="160427"/>
                  </a:lnTo>
                  <a:lnTo>
                    <a:pt x="19161" y="214573"/>
                  </a:lnTo>
                  <a:lnTo>
                    <a:pt x="26085" y="267518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50"/>
          <p:cNvGrpSpPr/>
          <p:nvPr/>
        </p:nvGrpSpPr>
        <p:grpSpPr>
          <a:xfrm>
            <a:off x="894922" y="147808"/>
            <a:ext cx="5529085" cy="1168255"/>
            <a:chOff x="894922" y="147808"/>
            <a:chExt cx="5529085" cy="1168255"/>
          </a:xfrm>
        </p:grpSpPr>
        <p:sp>
          <p:nvSpPr>
            <p:cNvPr id="2" name="Freeform 1"/>
            <p:cNvSpPr/>
            <p:nvPr/>
          </p:nvSpPr>
          <p:spPr>
            <a:xfrm>
              <a:off x="1043784" y="758051"/>
              <a:ext cx="30123" cy="400084"/>
            </a:xfrm>
            <a:custGeom>
              <a:avLst/>
              <a:gdLst/>
              <a:ahLst/>
              <a:cxnLst/>
              <a:rect l="0" t="0" r="0" b="0"/>
              <a:pathLst>
                <a:path w="30123" h="400084">
                  <a:moveTo>
                    <a:pt x="9065" y="0"/>
                  </a:moveTo>
                  <a:lnTo>
                    <a:pt x="0" y="58617"/>
                  </a:lnTo>
                  <a:lnTo>
                    <a:pt x="7231" y="111621"/>
                  </a:lnTo>
                  <a:lnTo>
                    <a:pt x="16805" y="163339"/>
                  </a:lnTo>
                  <a:lnTo>
                    <a:pt x="18768" y="212173"/>
                  </a:lnTo>
                  <a:lnTo>
                    <a:pt x="22469" y="263688"/>
                  </a:lnTo>
                  <a:lnTo>
                    <a:pt x="27854" y="312876"/>
                  </a:lnTo>
                  <a:lnTo>
                    <a:pt x="29674" y="371419"/>
                  </a:lnTo>
                  <a:lnTo>
                    <a:pt x="3012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4922" y="637308"/>
              <a:ext cx="329094" cy="299729"/>
            </a:xfrm>
            <a:custGeom>
              <a:avLst/>
              <a:gdLst/>
              <a:ahLst/>
              <a:cxnLst/>
              <a:rect l="0" t="0" r="0" b="0"/>
              <a:pathLst>
                <a:path w="329094" h="299729">
                  <a:moveTo>
                    <a:pt x="0" y="89158"/>
                  </a:moveTo>
                  <a:lnTo>
                    <a:pt x="5589" y="72390"/>
                  </a:lnTo>
                  <a:lnTo>
                    <a:pt x="17692" y="61039"/>
                  </a:lnTo>
                  <a:lnTo>
                    <a:pt x="75582" y="24144"/>
                  </a:lnTo>
                  <a:lnTo>
                    <a:pt x="117355" y="9938"/>
                  </a:lnTo>
                  <a:lnTo>
                    <a:pt x="177570" y="0"/>
                  </a:lnTo>
                  <a:lnTo>
                    <a:pt x="210151" y="1649"/>
                  </a:lnTo>
                  <a:lnTo>
                    <a:pt x="252601" y="13857"/>
                  </a:lnTo>
                  <a:lnTo>
                    <a:pt x="283075" y="32271"/>
                  </a:lnTo>
                  <a:lnTo>
                    <a:pt x="306272" y="59434"/>
                  </a:lnTo>
                  <a:lnTo>
                    <a:pt x="329093" y="110460"/>
                  </a:lnTo>
                  <a:lnTo>
                    <a:pt x="329006" y="153051"/>
                  </a:lnTo>
                  <a:lnTo>
                    <a:pt x="317326" y="203034"/>
                  </a:lnTo>
                  <a:lnTo>
                    <a:pt x="293702" y="243583"/>
                  </a:lnTo>
                  <a:lnTo>
                    <a:pt x="266505" y="274469"/>
                  </a:lnTo>
                  <a:lnTo>
                    <a:pt x="240011" y="290424"/>
                  </a:lnTo>
                  <a:lnTo>
                    <a:pt x="184017" y="298503"/>
                  </a:lnTo>
                  <a:lnTo>
                    <a:pt x="157927" y="299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7670" y="526424"/>
              <a:ext cx="177377" cy="789639"/>
            </a:xfrm>
            <a:custGeom>
              <a:avLst/>
              <a:gdLst/>
              <a:ahLst/>
              <a:cxnLst/>
              <a:rect l="0" t="0" r="0" b="0"/>
              <a:pathLst>
                <a:path w="177377" h="789639">
                  <a:moveTo>
                    <a:pt x="156319" y="0"/>
                  </a:moveTo>
                  <a:lnTo>
                    <a:pt x="132600" y="43963"/>
                  </a:lnTo>
                  <a:lnTo>
                    <a:pt x="114317" y="103334"/>
                  </a:lnTo>
                  <a:lnTo>
                    <a:pt x="89437" y="166076"/>
                  </a:lnTo>
                  <a:lnTo>
                    <a:pt x="69625" y="218202"/>
                  </a:lnTo>
                  <a:lnTo>
                    <a:pt x="43907" y="274530"/>
                  </a:lnTo>
                  <a:lnTo>
                    <a:pt x="21854" y="327233"/>
                  </a:lnTo>
                  <a:lnTo>
                    <a:pt x="5886" y="388293"/>
                  </a:lnTo>
                  <a:lnTo>
                    <a:pt x="612" y="439354"/>
                  </a:lnTo>
                  <a:lnTo>
                    <a:pt x="0" y="500604"/>
                  </a:lnTo>
                  <a:lnTo>
                    <a:pt x="9931" y="557763"/>
                  </a:lnTo>
                  <a:lnTo>
                    <a:pt x="28747" y="614114"/>
                  </a:lnTo>
                  <a:lnTo>
                    <a:pt x="54994" y="669135"/>
                  </a:lnTo>
                  <a:lnTo>
                    <a:pt x="89698" y="725849"/>
                  </a:lnTo>
                  <a:lnTo>
                    <a:pt x="140823" y="774929"/>
                  </a:lnTo>
                  <a:lnTo>
                    <a:pt x="155671" y="783101"/>
                  </a:lnTo>
                  <a:lnTo>
                    <a:pt x="177376" y="789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73989" y="915979"/>
              <a:ext cx="168457" cy="275970"/>
            </a:xfrm>
            <a:custGeom>
              <a:avLst/>
              <a:gdLst/>
              <a:ahLst/>
              <a:cxnLst/>
              <a:rect l="0" t="0" r="0" b="0"/>
              <a:pathLst>
                <a:path w="168457" h="275970">
                  <a:moveTo>
                    <a:pt x="0" y="0"/>
                  </a:moveTo>
                  <a:lnTo>
                    <a:pt x="5589" y="62092"/>
                  </a:lnTo>
                  <a:lnTo>
                    <a:pt x="32784" y="118791"/>
                  </a:lnTo>
                  <a:lnTo>
                    <a:pt x="54309" y="172553"/>
                  </a:lnTo>
                  <a:lnTo>
                    <a:pt x="81790" y="230780"/>
                  </a:lnTo>
                  <a:lnTo>
                    <a:pt x="103374" y="273573"/>
                  </a:lnTo>
                  <a:lnTo>
                    <a:pt x="108690" y="275969"/>
                  </a:lnTo>
                  <a:lnTo>
                    <a:pt x="113404" y="272886"/>
                  </a:lnTo>
                  <a:lnTo>
                    <a:pt x="117717" y="266152"/>
                  </a:lnTo>
                  <a:lnTo>
                    <a:pt x="123787" y="234318"/>
                  </a:lnTo>
                  <a:lnTo>
                    <a:pt x="128177" y="182809"/>
                  </a:lnTo>
                  <a:lnTo>
                    <a:pt x="142909" y="131387"/>
                  </a:lnTo>
                  <a:lnTo>
                    <a:pt x="152102" y="76775"/>
                  </a:lnTo>
                  <a:lnTo>
                    <a:pt x="16845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18575" y="926507"/>
              <a:ext cx="175134" cy="247745"/>
            </a:xfrm>
            <a:custGeom>
              <a:avLst/>
              <a:gdLst/>
              <a:ahLst/>
              <a:cxnLst/>
              <a:rect l="0" t="0" r="0" b="0"/>
              <a:pathLst>
                <a:path w="175134" h="247745">
                  <a:moveTo>
                    <a:pt x="113383" y="31586"/>
                  </a:moveTo>
                  <a:lnTo>
                    <a:pt x="96615" y="25997"/>
                  </a:lnTo>
                  <a:lnTo>
                    <a:pt x="79025" y="26372"/>
                  </a:lnTo>
                  <a:lnTo>
                    <a:pt x="59508" y="31608"/>
                  </a:lnTo>
                  <a:lnTo>
                    <a:pt x="39136" y="41734"/>
                  </a:lnTo>
                  <a:lnTo>
                    <a:pt x="24622" y="57153"/>
                  </a:lnTo>
                  <a:lnTo>
                    <a:pt x="5773" y="95648"/>
                  </a:lnTo>
                  <a:lnTo>
                    <a:pt x="0" y="132195"/>
                  </a:lnTo>
                  <a:lnTo>
                    <a:pt x="3879" y="172660"/>
                  </a:lnTo>
                  <a:lnTo>
                    <a:pt x="18026" y="208696"/>
                  </a:lnTo>
                  <a:lnTo>
                    <a:pt x="37036" y="236011"/>
                  </a:lnTo>
                  <a:lnTo>
                    <a:pt x="56834" y="245274"/>
                  </a:lnTo>
                  <a:lnTo>
                    <a:pt x="68665" y="247744"/>
                  </a:lnTo>
                  <a:lnTo>
                    <a:pt x="91169" y="244250"/>
                  </a:lnTo>
                  <a:lnTo>
                    <a:pt x="134212" y="222942"/>
                  </a:lnTo>
                  <a:lnTo>
                    <a:pt x="160369" y="197468"/>
                  </a:lnTo>
                  <a:lnTo>
                    <a:pt x="169361" y="174722"/>
                  </a:lnTo>
                  <a:lnTo>
                    <a:pt x="175133" y="121991"/>
                  </a:lnTo>
                  <a:lnTo>
                    <a:pt x="170544" y="86059"/>
                  </a:lnTo>
                  <a:lnTo>
                    <a:pt x="156186" y="53185"/>
                  </a:lnTo>
                  <a:lnTo>
                    <a:pt x="1239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49967" y="937036"/>
              <a:ext cx="322044" cy="242756"/>
            </a:xfrm>
            <a:custGeom>
              <a:avLst/>
              <a:gdLst/>
              <a:ahLst/>
              <a:cxnLst/>
              <a:rect l="0" t="0" r="0" b="0"/>
              <a:pathLst>
                <a:path w="322044" h="242756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5849" y="147218"/>
                  </a:lnTo>
                  <a:lnTo>
                    <a:pt x="38554" y="200017"/>
                  </a:lnTo>
                  <a:lnTo>
                    <a:pt x="47198" y="207044"/>
                  </a:lnTo>
                  <a:lnTo>
                    <a:pt x="69280" y="214852"/>
                  </a:lnTo>
                  <a:lnTo>
                    <a:pt x="78210" y="213425"/>
                  </a:lnTo>
                  <a:lnTo>
                    <a:pt x="85333" y="208964"/>
                  </a:lnTo>
                  <a:lnTo>
                    <a:pt x="96368" y="194648"/>
                  </a:lnTo>
                  <a:lnTo>
                    <a:pt x="116705" y="146689"/>
                  </a:lnTo>
                  <a:lnTo>
                    <a:pt x="121941" y="110014"/>
                  </a:lnTo>
                  <a:lnTo>
                    <a:pt x="117904" y="75100"/>
                  </a:lnTo>
                  <a:lnTo>
                    <a:pt x="118815" y="71124"/>
                  </a:lnTo>
                  <a:lnTo>
                    <a:pt x="121762" y="71982"/>
                  </a:lnTo>
                  <a:lnTo>
                    <a:pt x="126066" y="76064"/>
                  </a:lnTo>
                  <a:lnTo>
                    <a:pt x="159365" y="137625"/>
                  </a:lnTo>
                  <a:lnTo>
                    <a:pt x="191916" y="198938"/>
                  </a:lnTo>
                  <a:lnTo>
                    <a:pt x="226066" y="238038"/>
                  </a:lnTo>
                  <a:lnTo>
                    <a:pt x="234207" y="241750"/>
                  </a:lnTo>
                  <a:lnTo>
                    <a:pt x="252611" y="242755"/>
                  </a:lnTo>
                  <a:lnTo>
                    <a:pt x="261262" y="239046"/>
                  </a:lnTo>
                  <a:lnTo>
                    <a:pt x="277114" y="225565"/>
                  </a:lnTo>
                  <a:lnTo>
                    <a:pt x="293602" y="198245"/>
                  </a:lnTo>
                  <a:lnTo>
                    <a:pt x="316949" y="136713"/>
                  </a:lnTo>
                  <a:lnTo>
                    <a:pt x="322043" y="99649"/>
                  </a:lnTo>
                  <a:lnTo>
                    <a:pt x="316529" y="46373"/>
                  </a:lnTo>
                  <a:lnTo>
                    <a:pt x="3136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86042" y="920376"/>
              <a:ext cx="146143" cy="230510"/>
            </a:xfrm>
            <a:custGeom>
              <a:avLst/>
              <a:gdLst/>
              <a:ahLst/>
              <a:cxnLst/>
              <a:rect l="0" t="0" r="0" b="0"/>
              <a:pathLst>
                <a:path w="146143" h="230510">
                  <a:moveTo>
                    <a:pt x="3927" y="90359"/>
                  </a:moveTo>
                  <a:lnTo>
                    <a:pt x="21907" y="106000"/>
                  </a:lnTo>
                  <a:lnTo>
                    <a:pt x="38824" y="114078"/>
                  </a:lnTo>
                  <a:lnTo>
                    <a:pt x="58041" y="115329"/>
                  </a:lnTo>
                  <a:lnTo>
                    <a:pt x="104563" y="106600"/>
                  </a:lnTo>
                  <a:lnTo>
                    <a:pt x="133830" y="91402"/>
                  </a:lnTo>
                  <a:lnTo>
                    <a:pt x="139662" y="82865"/>
                  </a:lnTo>
                  <a:lnTo>
                    <a:pt x="146142" y="60902"/>
                  </a:lnTo>
                  <a:lnTo>
                    <a:pt x="145530" y="50834"/>
                  </a:lnTo>
                  <a:lnTo>
                    <a:pt x="138611" y="33408"/>
                  </a:lnTo>
                  <a:lnTo>
                    <a:pt x="121562" y="10444"/>
                  </a:lnTo>
                  <a:lnTo>
                    <a:pt x="102222" y="2199"/>
                  </a:lnTo>
                  <a:lnTo>
                    <a:pt x="90514" y="0"/>
                  </a:lnTo>
                  <a:lnTo>
                    <a:pt x="68146" y="3796"/>
                  </a:lnTo>
                  <a:lnTo>
                    <a:pt x="47676" y="14452"/>
                  </a:lnTo>
                  <a:lnTo>
                    <a:pt x="30780" y="30886"/>
                  </a:lnTo>
                  <a:lnTo>
                    <a:pt x="13703" y="59869"/>
                  </a:lnTo>
                  <a:lnTo>
                    <a:pt x="1234" y="96273"/>
                  </a:lnTo>
                  <a:lnTo>
                    <a:pt x="0" y="119894"/>
                  </a:lnTo>
                  <a:lnTo>
                    <a:pt x="8740" y="163654"/>
                  </a:lnTo>
                  <a:lnTo>
                    <a:pt x="23940" y="189935"/>
                  </a:lnTo>
                  <a:lnTo>
                    <a:pt x="43262" y="212540"/>
                  </a:lnTo>
                  <a:lnTo>
                    <a:pt x="69394" y="228466"/>
                  </a:lnTo>
                  <a:lnTo>
                    <a:pt x="89175" y="230509"/>
                  </a:lnTo>
                  <a:lnTo>
                    <a:pt x="116923" y="225082"/>
                  </a:lnTo>
                  <a:lnTo>
                    <a:pt x="140797" y="216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74238" y="821222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6331"/>
                  </a:lnTo>
                  <a:lnTo>
                    <a:pt x="12998" y="210097"/>
                  </a:lnTo>
                  <a:lnTo>
                    <a:pt x="18669" y="259953"/>
                  </a:lnTo>
                  <a:lnTo>
                    <a:pt x="20585" y="318721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7938" y="621181"/>
              <a:ext cx="168269" cy="694882"/>
            </a:xfrm>
            <a:custGeom>
              <a:avLst/>
              <a:gdLst/>
              <a:ahLst/>
              <a:cxnLst/>
              <a:rect l="0" t="0" r="0" b="0"/>
              <a:pathLst>
                <a:path w="168269" h="694882">
                  <a:moveTo>
                    <a:pt x="0" y="0"/>
                  </a:moveTo>
                  <a:lnTo>
                    <a:pt x="37086" y="55045"/>
                  </a:lnTo>
                  <a:lnTo>
                    <a:pt x="79363" y="114512"/>
                  </a:lnTo>
                  <a:lnTo>
                    <a:pt x="122713" y="175394"/>
                  </a:lnTo>
                  <a:lnTo>
                    <a:pt x="142479" y="227625"/>
                  </a:lnTo>
                  <a:lnTo>
                    <a:pt x="157649" y="279189"/>
                  </a:lnTo>
                  <a:lnTo>
                    <a:pt x="166321" y="339418"/>
                  </a:lnTo>
                  <a:lnTo>
                    <a:pt x="167823" y="387827"/>
                  </a:lnTo>
                  <a:lnTo>
                    <a:pt x="168268" y="439215"/>
                  </a:lnTo>
                  <a:lnTo>
                    <a:pt x="158843" y="500576"/>
                  </a:lnTo>
                  <a:lnTo>
                    <a:pt x="138784" y="557757"/>
                  </a:lnTo>
                  <a:lnTo>
                    <a:pt x="129532" y="583634"/>
                  </a:lnTo>
                  <a:lnTo>
                    <a:pt x="90910" y="641623"/>
                  </a:lnTo>
                  <a:lnTo>
                    <a:pt x="42114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00663" y="84227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8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11191" y="95809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58632" y="21056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19996" y="142950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4974" y="157927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18668" y="168552"/>
                  </a:lnTo>
                  <a:lnTo>
                    <a:pt x="26174" y="224627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37575" y="221098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79875" y="17958"/>
                  </a:lnTo>
                  <a:lnTo>
                    <a:pt x="117548" y="35149"/>
                  </a:lnTo>
                  <a:lnTo>
                    <a:pt x="55066" y="4431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326383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199763" y="17958"/>
                  </a:lnTo>
                  <a:lnTo>
                    <a:pt x="152256" y="27028"/>
                  </a:lnTo>
                  <a:lnTo>
                    <a:pt x="90040" y="33805"/>
                  </a:lnTo>
                  <a:lnTo>
                    <a:pt x="27455" y="410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0716" y="389554"/>
              <a:ext cx="164074" cy="144543"/>
            </a:xfrm>
            <a:custGeom>
              <a:avLst/>
              <a:gdLst/>
              <a:ahLst/>
              <a:cxnLst/>
              <a:rect l="0" t="0" r="0" b="0"/>
              <a:pathLst>
                <a:path w="164074" h="144543">
                  <a:moveTo>
                    <a:pt x="93284" y="10528"/>
                  </a:moveTo>
                  <a:lnTo>
                    <a:pt x="40579" y="29657"/>
                  </a:lnTo>
                  <a:lnTo>
                    <a:pt x="17096" y="48301"/>
                  </a:lnTo>
                  <a:lnTo>
                    <a:pt x="2491" y="65921"/>
                  </a:lnTo>
                  <a:lnTo>
                    <a:pt x="0" y="75533"/>
                  </a:lnTo>
                  <a:lnTo>
                    <a:pt x="3471" y="95571"/>
                  </a:lnTo>
                  <a:lnTo>
                    <a:pt x="18579" y="120994"/>
                  </a:lnTo>
                  <a:lnTo>
                    <a:pt x="34346" y="132934"/>
                  </a:lnTo>
                  <a:lnTo>
                    <a:pt x="54221" y="140970"/>
                  </a:lnTo>
                  <a:lnTo>
                    <a:pt x="78652" y="144542"/>
                  </a:lnTo>
                  <a:lnTo>
                    <a:pt x="101988" y="139890"/>
                  </a:lnTo>
                  <a:lnTo>
                    <a:pt x="131738" y="124117"/>
                  </a:lnTo>
                  <a:lnTo>
                    <a:pt x="146640" y="110145"/>
                  </a:lnTo>
                  <a:lnTo>
                    <a:pt x="157162" y="92237"/>
                  </a:lnTo>
                  <a:lnTo>
                    <a:pt x="164073" y="56835"/>
                  </a:lnTo>
                  <a:lnTo>
                    <a:pt x="159451" y="36568"/>
                  </a:lnTo>
                  <a:lnTo>
                    <a:pt x="149597" y="20932"/>
                  </a:lnTo>
                  <a:lnTo>
                    <a:pt x="1248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9204" y="147808"/>
              <a:ext cx="104310" cy="336503"/>
            </a:xfrm>
            <a:custGeom>
              <a:avLst/>
              <a:gdLst/>
              <a:ahLst/>
              <a:cxnLst/>
              <a:rect l="0" t="0" r="0" b="0"/>
              <a:pathLst>
                <a:path w="104310" h="336503">
                  <a:moveTo>
                    <a:pt x="72723" y="336502"/>
                  </a:moveTo>
                  <a:lnTo>
                    <a:pt x="55935" y="281458"/>
                  </a:lnTo>
                  <a:lnTo>
                    <a:pt x="46639" y="221990"/>
                  </a:lnTo>
                  <a:lnTo>
                    <a:pt x="22077" y="165098"/>
                  </a:lnTo>
                  <a:lnTo>
                    <a:pt x="3966" y="104704"/>
                  </a:lnTo>
                  <a:lnTo>
                    <a:pt x="0" y="51506"/>
                  </a:lnTo>
                  <a:lnTo>
                    <a:pt x="1798" y="26173"/>
                  </a:lnTo>
                  <a:lnTo>
                    <a:pt x="10395" y="7116"/>
                  </a:lnTo>
                  <a:lnTo>
                    <a:pt x="17133" y="2268"/>
                  </a:lnTo>
                  <a:lnTo>
                    <a:pt x="25135" y="205"/>
                  </a:lnTo>
                  <a:lnTo>
                    <a:pt x="33979" y="0"/>
                  </a:lnTo>
                  <a:lnTo>
                    <a:pt x="63193" y="10890"/>
                  </a:lnTo>
                  <a:lnTo>
                    <a:pt x="104309" y="417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27171" y="32638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8839" y="379025"/>
              <a:ext cx="115815" cy="162753"/>
            </a:xfrm>
            <a:custGeom>
              <a:avLst/>
              <a:gdLst/>
              <a:ahLst/>
              <a:cxnLst/>
              <a:rect l="0" t="0" r="0" b="0"/>
              <a:pathLst>
                <a:path w="115815" h="162753">
                  <a:moveTo>
                    <a:pt x="0" y="31586"/>
                  </a:moveTo>
                  <a:lnTo>
                    <a:pt x="0" y="53943"/>
                  </a:lnTo>
                  <a:lnTo>
                    <a:pt x="19786" y="108576"/>
                  </a:lnTo>
                  <a:lnTo>
                    <a:pt x="40433" y="156498"/>
                  </a:lnTo>
                  <a:lnTo>
                    <a:pt x="46843" y="161654"/>
                  </a:lnTo>
                  <a:lnTo>
                    <a:pt x="53455" y="162752"/>
                  </a:lnTo>
                  <a:lnTo>
                    <a:pt x="60203" y="161144"/>
                  </a:lnTo>
                  <a:lnTo>
                    <a:pt x="65872" y="156562"/>
                  </a:lnTo>
                  <a:lnTo>
                    <a:pt x="79439" y="133347"/>
                  </a:lnTo>
                  <a:lnTo>
                    <a:pt x="98098" y="78175"/>
                  </a:lnTo>
                  <a:lnTo>
                    <a:pt x="112672" y="2476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18239" y="400082"/>
              <a:ext cx="118059" cy="137107"/>
            </a:xfrm>
            <a:custGeom>
              <a:avLst/>
              <a:gdLst/>
              <a:ahLst/>
              <a:cxnLst/>
              <a:rect l="0" t="0" r="0" b="0"/>
              <a:pathLst>
                <a:path w="118059" h="137107">
                  <a:moveTo>
                    <a:pt x="93284" y="21057"/>
                  </a:moveTo>
                  <a:lnTo>
                    <a:pt x="40579" y="40186"/>
                  </a:lnTo>
                  <a:lnTo>
                    <a:pt x="17096" y="58830"/>
                  </a:lnTo>
                  <a:lnTo>
                    <a:pt x="2491" y="76450"/>
                  </a:lnTo>
                  <a:lnTo>
                    <a:pt x="0" y="86062"/>
                  </a:lnTo>
                  <a:lnTo>
                    <a:pt x="3472" y="106100"/>
                  </a:lnTo>
                  <a:lnTo>
                    <a:pt x="18580" y="131523"/>
                  </a:lnTo>
                  <a:lnTo>
                    <a:pt x="27103" y="135645"/>
                  </a:lnTo>
                  <a:lnTo>
                    <a:pt x="49052" y="137106"/>
                  </a:lnTo>
                  <a:lnTo>
                    <a:pt x="82128" y="125762"/>
                  </a:lnTo>
                  <a:lnTo>
                    <a:pt x="97294" y="110877"/>
                  </a:lnTo>
                  <a:lnTo>
                    <a:pt x="116563" y="72725"/>
                  </a:lnTo>
                  <a:lnTo>
                    <a:pt x="118058" y="52209"/>
                  </a:lnTo>
                  <a:lnTo>
                    <a:pt x="113654" y="32563"/>
                  </a:lnTo>
                  <a:lnTo>
                    <a:pt x="93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4694" y="368497"/>
              <a:ext cx="208673" cy="155586"/>
            </a:xfrm>
            <a:custGeom>
              <a:avLst/>
              <a:gdLst/>
              <a:ahLst/>
              <a:cxnLst/>
              <a:rect l="0" t="0" r="0" b="0"/>
              <a:pathLst>
                <a:path w="208673" h="155586">
                  <a:moveTo>
                    <a:pt x="0" y="42114"/>
                  </a:moveTo>
                  <a:lnTo>
                    <a:pt x="3120" y="84806"/>
                  </a:lnTo>
                  <a:lnTo>
                    <a:pt x="19128" y="135777"/>
                  </a:lnTo>
                  <a:lnTo>
                    <a:pt x="30339" y="152372"/>
                  </a:lnTo>
                  <a:lnTo>
                    <a:pt x="36604" y="155394"/>
                  </a:lnTo>
                  <a:lnTo>
                    <a:pt x="43120" y="155068"/>
                  </a:lnTo>
                  <a:lnTo>
                    <a:pt x="49804" y="152512"/>
                  </a:lnTo>
                  <a:lnTo>
                    <a:pt x="60350" y="140313"/>
                  </a:lnTo>
                  <a:lnTo>
                    <a:pt x="83981" y="83606"/>
                  </a:lnTo>
                  <a:lnTo>
                    <a:pt x="87573" y="73285"/>
                  </a:lnTo>
                  <a:lnTo>
                    <a:pt x="91137" y="69913"/>
                  </a:lnTo>
                  <a:lnTo>
                    <a:pt x="94684" y="71175"/>
                  </a:lnTo>
                  <a:lnTo>
                    <a:pt x="101743" y="81936"/>
                  </a:lnTo>
                  <a:lnTo>
                    <a:pt x="124908" y="127427"/>
                  </a:lnTo>
                  <a:lnTo>
                    <a:pt x="150094" y="152660"/>
                  </a:lnTo>
                  <a:lnTo>
                    <a:pt x="158554" y="155585"/>
                  </a:lnTo>
                  <a:lnTo>
                    <a:pt x="166535" y="155196"/>
                  </a:lnTo>
                  <a:lnTo>
                    <a:pt x="174194" y="152597"/>
                  </a:lnTo>
                  <a:lnTo>
                    <a:pt x="188944" y="140351"/>
                  </a:lnTo>
                  <a:lnTo>
                    <a:pt x="196153" y="132172"/>
                  </a:lnTo>
                  <a:lnTo>
                    <a:pt x="204163" y="107486"/>
                  </a:lnTo>
                  <a:lnTo>
                    <a:pt x="208672" y="60703"/>
                  </a:lnTo>
                  <a:lnTo>
                    <a:pt x="206888" y="22276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24294" y="372793"/>
              <a:ext cx="139955" cy="146205"/>
            </a:xfrm>
            <a:custGeom>
              <a:avLst/>
              <a:gdLst/>
              <a:ahLst/>
              <a:cxnLst/>
              <a:rect l="0" t="0" r="0" b="0"/>
              <a:pathLst>
                <a:path w="139955" h="146205">
                  <a:moveTo>
                    <a:pt x="13612" y="27289"/>
                  </a:moveTo>
                  <a:lnTo>
                    <a:pt x="57575" y="51009"/>
                  </a:lnTo>
                  <a:lnTo>
                    <a:pt x="77605" y="52259"/>
                  </a:lnTo>
                  <a:lnTo>
                    <a:pt x="87860" y="50955"/>
                  </a:lnTo>
                  <a:lnTo>
                    <a:pt x="95866" y="46576"/>
                  </a:lnTo>
                  <a:lnTo>
                    <a:pt x="107881" y="32352"/>
                  </a:lnTo>
                  <a:lnTo>
                    <a:pt x="109214" y="24815"/>
                  </a:lnTo>
                  <a:lnTo>
                    <a:pt x="107762" y="17451"/>
                  </a:lnTo>
                  <a:lnTo>
                    <a:pt x="104455" y="10202"/>
                  </a:lnTo>
                  <a:lnTo>
                    <a:pt x="97571" y="5369"/>
                  </a:lnTo>
                  <a:lnTo>
                    <a:pt x="77443" y="0"/>
                  </a:lnTo>
                  <a:lnTo>
                    <a:pt x="45393" y="2566"/>
                  </a:lnTo>
                  <a:lnTo>
                    <a:pt x="27347" y="10842"/>
                  </a:lnTo>
                  <a:lnTo>
                    <a:pt x="19259" y="16324"/>
                  </a:lnTo>
                  <a:lnTo>
                    <a:pt x="7154" y="31775"/>
                  </a:lnTo>
                  <a:lnTo>
                    <a:pt x="2288" y="40808"/>
                  </a:lnTo>
                  <a:lnTo>
                    <a:pt x="0" y="60204"/>
                  </a:lnTo>
                  <a:lnTo>
                    <a:pt x="8064" y="101251"/>
                  </a:lnTo>
                  <a:lnTo>
                    <a:pt x="20505" y="119043"/>
                  </a:lnTo>
                  <a:lnTo>
                    <a:pt x="37733" y="133579"/>
                  </a:lnTo>
                  <a:lnTo>
                    <a:pt x="57088" y="143940"/>
                  </a:lnTo>
                  <a:lnTo>
                    <a:pt x="77389" y="146204"/>
                  </a:lnTo>
                  <a:lnTo>
                    <a:pt x="98110" y="142142"/>
                  </a:lnTo>
                  <a:lnTo>
                    <a:pt x="139954" y="122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85306" y="210569"/>
              <a:ext cx="42114" cy="263214"/>
            </a:xfrm>
            <a:custGeom>
              <a:avLst/>
              <a:gdLst/>
              <a:ahLst/>
              <a:cxnLst/>
              <a:rect l="0" t="0" r="0" b="0"/>
              <a:pathLst>
                <a:path w="42114" h="26321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6788" y="164802"/>
                  </a:lnTo>
                  <a:lnTo>
                    <a:pt x="23333" y="217951"/>
                  </a:lnTo>
                  <a:lnTo>
                    <a:pt x="32259" y="245512"/>
                  </a:lnTo>
                  <a:lnTo>
                    <a:pt x="4211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84394" y="336911"/>
              <a:ext cx="153972" cy="186475"/>
            </a:xfrm>
            <a:custGeom>
              <a:avLst/>
              <a:gdLst/>
              <a:ahLst/>
              <a:cxnLst/>
              <a:rect l="0" t="0" r="0" b="0"/>
              <a:pathLst>
                <a:path w="153972" h="186475">
                  <a:moveTo>
                    <a:pt x="111482" y="0"/>
                  </a:moveTo>
                  <a:lnTo>
                    <a:pt x="68790" y="3120"/>
                  </a:lnTo>
                  <a:lnTo>
                    <a:pt x="49224" y="9576"/>
                  </a:lnTo>
                  <a:lnTo>
                    <a:pt x="32729" y="20244"/>
                  </a:lnTo>
                  <a:lnTo>
                    <a:pt x="10289" y="44993"/>
                  </a:lnTo>
                  <a:lnTo>
                    <a:pt x="2166" y="67570"/>
                  </a:lnTo>
                  <a:lnTo>
                    <a:pt x="0" y="80142"/>
                  </a:lnTo>
                  <a:lnTo>
                    <a:pt x="3236" y="87353"/>
                  </a:lnTo>
                  <a:lnTo>
                    <a:pt x="10072" y="90991"/>
                  </a:lnTo>
                  <a:lnTo>
                    <a:pt x="67755" y="95431"/>
                  </a:lnTo>
                  <a:lnTo>
                    <a:pt x="107364" y="104185"/>
                  </a:lnTo>
                  <a:lnTo>
                    <a:pt x="130709" y="114935"/>
                  </a:lnTo>
                  <a:lnTo>
                    <a:pt x="146543" y="130631"/>
                  </a:lnTo>
                  <a:lnTo>
                    <a:pt x="152404" y="139730"/>
                  </a:lnTo>
                  <a:lnTo>
                    <a:pt x="153971" y="148136"/>
                  </a:lnTo>
                  <a:lnTo>
                    <a:pt x="152676" y="156079"/>
                  </a:lnTo>
                  <a:lnTo>
                    <a:pt x="149473" y="163714"/>
                  </a:lnTo>
                  <a:lnTo>
                    <a:pt x="136556" y="175318"/>
                  </a:lnTo>
                  <a:lnTo>
                    <a:pt x="117946" y="183204"/>
                  </a:lnTo>
                  <a:lnTo>
                    <a:pt x="84671" y="186474"/>
                  </a:lnTo>
                  <a:lnTo>
                    <a:pt x="5883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42818" y="568538"/>
              <a:ext cx="2105701" cy="31587"/>
            </a:xfrm>
            <a:custGeom>
              <a:avLst/>
              <a:gdLst/>
              <a:ahLst/>
              <a:cxnLst/>
              <a:rect l="0" t="0" r="0" b="0"/>
              <a:pathLst>
                <a:path w="2105701" h="31587">
                  <a:moveTo>
                    <a:pt x="2105700" y="0"/>
                  </a:moveTo>
                  <a:lnTo>
                    <a:pt x="2047083" y="0"/>
                  </a:lnTo>
                  <a:lnTo>
                    <a:pt x="1992909" y="0"/>
                  </a:lnTo>
                  <a:lnTo>
                    <a:pt x="1934028" y="0"/>
                  </a:lnTo>
                  <a:lnTo>
                    <a:pt x="1883649" y="0"/>
                  </a:lnTo>
                  <a:lnTo>
                    <a:pt x="1834796" y="0"/>
                  </a:lnTo>
                  <a:lnTo>
                    <a:pt x="1787566" y="0"/>
                  </a:lnTo>
                  <a:lnTo>
                    <a:pt x="1724794" y="0"/>
                  </a:lnTo>
                  <a:lnTo>
                    <a:pt x="1675944" y="0"/>
                  </a:lnTo>
                  <a:lnTo>
                    <a:pt x="1614271" y="7236"/>
                  </a:lnTo>
                  <a:lnTo>
                    <a:pt x="1565337" y="9553"/>
                  </a:lnTo>
                  <a:lnTo>
                    <a:pt x="1503169" y="10336"/>
                  </a:lnTo>
                  <a:lnTo>
                    <a:pt x="1440499" y="10491"/>
                  </a:lnTo>
                  <a:lnTo>
                    <a:pt x="1381890" y="10521"/>
                  </a:lnTo>
                  <a:lnTo>
                    <a:pt x="1332317" y="10527"/>
                  </a:lnTo>
                  <a:lnTo>
                    <a:pt x="1280585" y="10528"/>
                  </a:lnTo>
                  <a:lnTo>
                    <a:pt x="1229382" y="10529"/>
                  </a:lnTo>
                  <a:lnTo>
                    <a:pt x="1169565" y="10529"/>
                  </a:lnTo>
                  <a:lnTo>
                    <a:pt x="1112689" y="10529"/>
                  </a:lnTo>
                  <a:lnTo>
                    <a:pt x="1064861" y="10529"/>
                  </a:lnTo>
                  <a:lnTo>
                    <a:pt x="1004703" y="10529"/>
                  </a:lnTo>
                  <a:lnTo>
                    <a:pt x="947760" y="10529"/>
                  </a:lnTo>
                  <a:lnTo>
                    <a:pt x="891451" y="10529"/>
                  </a:lnTo>
                  <a:lnTo>
                    <a:pt x="834099" y="10529"/>
                  </a:lnTo>
                  <a:lnTo>
                    <a:pt x="770777" y="10529"/>
                  </a:lnTo>
                  <a:lnTo>
                    <a:pt x="712863" y="10529"/>
                  </a:lnTo>
                  <a:lnTo>
                    <a:pt x="656362" y="10529"/>
                  </a:lnTo>
                  <a:lnTo>
                    <a:pt x="600142" y="13648"/>
                  </a:lnTo>
                  <a:lnTo>
                    <a:pt x="538387" y="19594"/>
                  </a:lnTo>
                  <a:lnTo>
                    <a:pt x="477099" y="20768"/>
                  </a:lnTo>
                  <a:lnTo>
                    <a:pt x="427062" y="20972"/>
                  </a:lnTo>
                  <a:lnTo>
                    <a:pt x="375192" y="21032"/>
                  </a:lnTo>
                  <a:lnTo>
                    <a:pt x="322778" y="21050"/>
                  </a:lnTo>
                  <a:lnTo>
                    <a:pt x="271373" y="21055"/>
                  </a:lnTo>
                  <a:lnTo>
                    <a:pt x="208369" y="21057"/>
                  </a:lnTo>
                  <a:lnTo>
                    <a:pt x="145535" y="26646"/>
                  </a:lnTo>
                  <a:lnTo>
                    <a:pt x="86893" y="30610"/>
                  </a:lnTo>
                  <a:lnTo>
                    <a:pt x="29556" y="313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05685" y="736994"/>
              <a:ext cx="22081" cy="326385"/>
            </a:xfrm>
            <a:custGeom>
              <a:avLst/>
              <a:gdLst/>
              <a:ahLst/>
              <a:cxnLst/>
              <a:rect l="0" t="0" r="0" b="0"/>
              <a:pathLst>
                <a:path w="22081" h="326385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465" y="124664"/>
                  </a:lnTo>
                  <a:lnTo>
                    <a:pt x="15594" y="187752"/>
                  </a:lnTo>
                  <a:lnTo>
                    <a:pt x="22080" y="240898"/>
                  </a:lnTo>
                  <a:lnTo>
                    <a:pt x="17642" y="292124"/>
                  </a:lnTo>
                  <a:lnTo>
                    <a:pt x="16118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95461" y="84227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14655"/>
                  </a:lnTo>
                  <a:lnTo>
                    <a:pt x="90543" y="27028"/>
                  </a:lnTo>
                  <a:lnTo>
                    <a:pt x="35259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13224" y="947564"/>
              <a:ext cx="140266" cy="139163"/>
            </a:xfrm>
            <a:custGeom>
              <a:avLst/>
              <a:gdLst/>
              <a:ahLst/>
              <a:cxnLst/>
              <a:rect l="0" t="0" r="0" b="0"/>
              <a:pathLst>
                <a:path w="140266" h="139163">
                  <a:moveTo>
                    <a:pt x="55978" y="21057"/>
                  </a:moveTo>
                  <a:lnTo>
                    <a:pt x="39210" y="15468"/>
                  </a:lnTo>
                  <a:lnTo>
                    <a:pt x="31931" y="16161"/>
                  </a:lnTo>
                  <a:lnTo>
                    <a:pt x="17604" y="23171"/>
                  </a:lnTo>
                  <a:lnTo>
                    <a:pt x="6557" y="37204"/>
                  </a:lnTo>
                  <a:lnTo>
                    <a:pt x="1974" y="45860"/>
                  </a:lnTo>
                  <a:lnTo>
                    <a:pt x="0" y="67956"/>
                  </a:lnTo>
                  <a:lnTo>
                    <a:pt x="4193" y="92204"/>
                  </a:lnTo>
                  <a:lnTo>
                    <a:pt x="13855" y="114679"/>
                  </a:lnTo>
                  <a:lnTo>
                    <a:pt x="29068" y="130127"/>
                  </a:lnTo>
                  <a:lnTo>
                    <a:pt x="38038" y="135885"/>
                  </a:lnTo>
                  <a:lnTo>
                    <a:pt x="60482" y="139162"/>
                  </a:lnTo>
                  <a:lnTo>
                    <a:pt x="84886" y="135550"/>
                  </a:lnTo>
                  <a:lnTo>
                    <a:pt x="107431" y="126145"/>
                  </a:lnTo>
                  <a:lnTo>
                    <a:pt x="134264" y="102107"/>
                  </a:lnTo>
                  <a:lnTo>
                    <a:pt x="138584" y="92638"/>
                  </a:lnTo>
                  <a:lnTo>
                    <a:pt x="140265" y="72758"/>
                  </a:lnTo>
                  <a:lnTo>
                    <a:pt x="129045" y="41835"/>
                  </a:lnTo>
                  <a:lnTo>
                    <a:pt x="110903" y="16035"/>
                  </a:lnTo>
                  <a:lnTo>
                    <a:pt x="94427" y="7127"/>
                  </a:lnTo>
                  <a:lnTo>
                    <a:pt x="665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16601" y="779108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0" y="58617"/>
                  </a:lnTo>
                  <a:lnTo>
                    <a:pt x="7235" y="121197"/>
                  </a:lnTo>
                  <a:lnTo>
                    <a:pt x="10722" y="171351"/>
                  </a:lnTo>
                  <a:lnTo>
                    <a:pt x="21788" y="230813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32373" y="87386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69486" y="1170"/>
                  </a:lnTo>
                  <a:lnTo>
                    <a:pt x="2044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07390" y="945487"/>
              <a:ext cx="172424" cy="123676"/>
            </a:xfrm>
            <a:custGeom>
              <a:avLst/>
              <a:gdLst/>
              <a:ahLst/>
              <a:cxnLst/>
              <a:rect l="0" t="0" r="0" b="0"/>
              <a:pathLst>
                <a:path w="172424" h="123676">
                  <a:moveTo>
                    <a:pt x="98724" y="54720"/>
                  </a:moveTo>
                  <a:lnTo>
                    <a:pt x="89149" y="30673"/>
                  </a:lnTo>
                  <a:lnTo>
                    <a:pt x="78480" y="16346"/>
                  </a:lnTo>
                  <a:lnTo>
                    <a:pt x="53731" y="716"/>
                  </a:lnTo>
                  <a:lnTo>
                    <a:pt x="45332" y="0"/>
                  </a:lnTo>
                  <a:lnTo>
                    <a:pt x="29761" y="5443"/>
                  </a:lnTo>
                  <a:lnTo>
                    <a:pt x="18161" y="18781"/>
                  </a:lnTo>
                  <a:lnTo>
                    <a:pt x="1182" y="55940"/>
                  </a:lnTo>
                  <a:lnTo>
                    <a:pt x="0" y="76319"/>
                  </a:lnTo>
                  <a:lnTo>
                    <a:pt x="4544" y="95905"/>
                  </a:lnTo>
                  <a:lnTo>
                    <a:pt x="14362" y="112409"/>
                  </a:lnTo>
                  <a:lnTo>
                    <a:pt x="22595" y="117745"/>
                  </a:lnTo>
                  <a:lnTo>
                    <a:pt x="44222" y="123675"/>
                  </a:lnTo>
                  <a:lnTo>
                    <a:pt x="54200" y="121747"/>
                  </a:lnTo>
                  <a:lnTo>
                    <a:pt x="71527" y="110246"/>
                  </a:lnTo>
                  <a:lnTo>
                    <a:pt x="94435" y="84040"/>
                  </a:lnTo>
                  <a:lnTo>
                    <a:pt x="102666" y="61122"/>
                  </a:lnTo>
                  <a:lnTo>
                    <a:pt x="104862" y="48459"/>
                  </a:lnTo>
                  <a:lnTo>
                    <a:pt x="107495" y="44697"/>
                  </a:lnTo>
                  <a:lnTo>
                    <a:pt x="110420" y="46868"/>
                  </a:lnTo>
                  <a:lnTo>
                    <a:pt x="129110" y="78385"/>
                  </a:lnTo>
                  <a:lnTo>
                    <a:pt x="172423" y="117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79813" y="736994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21789" y="153003"/>
                  </a:lnTo>
                  <a:lnTo>
                    <a:pt x="29651" y="213107"/>
                  </a:lnTo>
                  <a:lnTo>
                    <a:pt x="38439" y="270040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85140" y="747523"/>
              <a:ext cx="42114" cy="200042"/>
            </a:xfrm>
            <a:custGeom>
              <a:avLst/>
              <a:gdLst/>
              <a:ahLst/>
              <a:cxnLst/>
              <a:rect l="0" t="0" r="0" b="0"/>
              <a:pathLst>
                <a:path w="42114" h="200042">
                  <a:moveTo>
                    <a:pt x="0" y="0"/>
                  </a:moveTo>
                  <a:lnTo>
                    <a:pt x="3119" y="42692"/>
                  </a:lnTo>
                  <a:lnTo>
                    <a:pt x="17958" y="104408"/>
                  </a:lnTo>
                  <a:lnTo>
                    <a:pt x="31666" y="163430"/>
                  </a:lnTo>
                  <a:lnTo>
                    <a:pt x="4211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90425" y="736994"/>
              <a:ext cx="42114" cy="200043"/>
            </a:xfrm>
            <a:custGeom>
              <a:avLst/>
              <a:gdLst/>
              <a:ahLst/>
              <a:cxnLst/>
              <a:rect l="0" t="0" r="0" b="0"/>
              <a:pathLst>
                <a:path w="42114" h="200043">
                  <a:moveTo>
                    <a:pt x="0" y="0"/>
                  </a:moveTo>
                  <a:lnTo>
                    <a:pt x="11453" y="54145"/>
                  </a:lnTo>
                  <a:lnTo>
                    <a:pt x="19159" y="109092"/>
                  </a:lnTo>
                  <a:lnTo>
                    <a:pt x="32259" y="167571"/>
                  </a:lnTo>
                  <a:lnTo>
                    <a:pt x="42113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64083" y="784048"/>
              <a:ext cx="200042" cy="16118"/>
            </a:xfrm>
            <a:custGeom>
              <a:avLst/>
              <a:gdLst/>
              <a:ahLst/>
              <a:cxnLst/>
              <a:rect l="0" t="0" r="0" b="0"/>
              <a:pathLst>
                <a:path w="200042" h="16118">
                  <a:moveTo>
                    <a:pt x="200041" y="5589"/>
                  </a:moveTo>
                  <a:lnTo>
                    <a:pt x="183274" y="0"/>
                  </a:lnTo>
                  <a:lnTo>
                    <a:pt x="121477" y="4044"/>
                  </a:lnTo>
                  <a:lnTo>
                    <a:pt x="66369" y="10873"/>
                  </a:lnTo>
                  <a:lnTo>
                    <a:pt x="11975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74612" y="852808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5525" y="16788"/>
                  </a:lnTo>
                  <a:lnTo>
                    <a:pt x="104117" y="20214"/>
                  </a:lnTo>
                  <a:lnTo>
                    <a:pt x="48902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29246" y="937036"/>
              <a:ext cx="120081" cy="168386"/>
            </a:xfrm>
            <a:custGeom>
              <a:avLst/>
              <a:gdLst/>
              <a:ahLst/>
              <a:cxnLst/>
              <a:rect l="0" t="0" r="0" b="0"/>
              <a:pathLst>
                <a:path w="120081" h="168386">
                  <a:moveTo>
                    <a:pt x="55977" y="10528"/>
                  </a:moveTo>
                  <a:lnTo>
                    <a:pt x="31930" y="20104"/>
                  </a:lnTo>
                  <a:lnTo>
                    <a:pt x="17603" y="30772"/>
                  </a:lnTo>
                  <a:lnTo>
                    <a:pt x="1973" y="55521"/>
                  </a:lnTo>
                  <a:lnTo>
                    <a:pt x="0" y="81218"/>
                  </a:lnTo>
                  <a:lnTo>
                    <a:pt x="4192" y="109796"/>
                  </a:lnTo>
                  <a:lnTo>
                    <a:pt x="13854" y="134196"/>
                  </a:lnTo>
                  <a:lnTo>
                    <a:pt x="38037" y="162074"/>
                  </a:lnTo>
                  <a:lnTo>
                    <a:pt x="47526" y="166541"/>
                  </a:lnTo>
                  <a:lnTo>
                    <a:pt x="67429" y="168385"/>
                  </a:lnTo>
                  <a:lnTo>
                    <a:pt x="84854" y="162185"/>
                  </a:lnTo>
                  <a:lnTo>
                    <a:pt x="100396" y="150461"/>
                  </a:lnTo>
                  <a:lnTo>
                    <a:pt x="115103" y="133552"/>
                  </a:lnTo>
                  <a:lnTo>
                    <a:pt x="120080" y="108099"/>
                  </a:lnTo>
                  <a:lnTo>
                    <a:pt x="113743" y="55278"/>
                  </a:lnTo>
                  <a:lnTo>
                    <a:pt x="98959" y="27427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54617" y="699674"/>
              <a:ext cx="99063" cy="374233"/>
            </a:xfrm>
            <a:custGeom>
              <a:avLst/>
              <a:gdLst/>
              <a:ahLst/>
              <a:cxnLst/>
              <a:rect l="0" t="0" r="0" b="0"/>
              <a:pathLst>
                <a:path w="99063" h="374233">
                  <a:moveTo>
                    <a:pt x="99062" y="374232"/>
                  </a:moveTo>
                  <a:lnTo>
                    <a:pt x="87609" y="325302"/>
                  </a:lnTo>
                  <a:lnTo>
                    <a:pt x="74312" y="266171"/>
                  </a:lnTo>
                  <a:lnTo>
                    <a:pt x="59251" y="215496"/>
                  </a:lnTo>
                  <a:lnTo>
                    <a:pt x="34959" y="154707"/>
                  </a:lnTo>
                  <a:lnTo>
                    <a:pt x="9078" y="91557"/>
                  </a:lnTo>
                  <a:lnTo>
                    <a:pt x="0" y="58850"/>
                  </a:lnTo>
                  <a:lnTo>
                    <a:pt x="1612" y="37530"/>
                  </a:lnTo>
                  <a:lnTo>
                    <a:pt x="9347" y="19476"/>
                  </a:lnTo>
                  <a:lnTo>
                    <a:pt x="14685" y="11386"/>
                  </a:lnTo>
                  <a:lnTo>
                    <a:pt x="22924" y="5993"/>
                  </a:lnTo>
                  <a:lnTo>
                    <a:pt x="44555" y="0"/>
                  </a:lnTo>
                  <a:lnTo>
                    <a:pt x="60409" y="457"/>
                  </a:lnTo>
                  <a:lnTo>
                    <a:pt x="78004" y="57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937866" y="894922"/>
              <a:ext cx="126342" cy="16306"/>
            </a:xfrm>
            <a:custGeom>
              <a:avLst/>
              <a:gdLst/>
              <a:ahLst/>
              <a:cxnLst/>
              <a:rect l="0" t="0" r="0" b="0"/>
              <a:pathLst>
                <a:path w="126342" h="16306">
                  <a:moveTo>
                    <a:pt x="126341" y="0"/>
                  </a:moveTo>
                  <a:lnTo>
                    <a:pt x="88863" y="8333"/>
                  </a:lnTo>
                  <a:lnTo>
                    <a:pt x="33365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316891" y="715937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2"/>
                  </a:lnTo>
                  <a:lnTo>
                    <a:pt x="19465" y="230216"/>
                  </a:lnTo>
                  <a:lnTo>
                    <a:pt x="29181" y="28386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377157" y="869882"/>
              <a:ext cx="160833" cy="178188"/>
            </a:xfrm>
            <a:custGeom>
              <a:avLst/>
              <a:gdLst/>
              <a:ahLst/>
              <a:cxnLst/>
              <a:rect l="0" t="0" r="0" b="0"/>
              <a:pathLst>
                <a:path w="160833" h="178188">
                  <a:moveTo>
                    <a:pt x="23962" y="98739"/>
                  </a:moveTo>
                  <a:lnTo>
                    <a:pt x="85072" y="80781"/>
                  </a:lnTo>
                  <a:lnTo>
                    <a:pt x="107274" y="73990"/>
                  </a:lnTo>
                  <a:lnTo>
                    <a:pt x="115768" y="68202"/>
                  </a:lnTo>
                  <a:lnTo>
                    <a:pt x="128326" y="52412"/>
                  </a:lnTo>
                  <a:lnTo>
                    <a:pt x="129803" y="44458"/>
                  </a:lnTo>
                  <a:lnTo>
                    <a:pt x="128448" y="36815"/>
                  </a:lnTo>
                  <a:lnTo>
                    <a:pt x="125204" y="29381"/>
                  </a:lnTo>
                  <a:lnTo>
                    <a:pt x="112242" y="18000"/>
                  </a:lnTo>
                  <a:lnTo>
                    <a:pt x="75325" y="1162"/>
                  </a:lnTo>
                  <a:lnTo>
                    <a:pt x="54979" y="0"/>
                  </a:lnTo>
                  <a:lnTo>
                    <a:pt x="35407" y="4552"/>
                  </a:lnTo>
                  <a:lnTo>
                    <a:pt x="18910" y="14374"/>
                  </a:lnTo>
                  <a:lnTo>
                    <a:pt x="6899" y="32778"/>
                  </a:lnTo>
                  <a:lnTo>
                    <a:pt x="0" y="55385"/>
                  </a:lnTo>
                  <a:lnTo>
                    <a:pt x="2694" y="87843"/>
                  </a:lnTo>
                  <a:lnTo>
                    <a:pt x="12071" y="119687"/>
                  </a:lnTo>
                  <a:lnTo>
                    <a:pt x="30317" y="150180"/>
                  </a:lnTo>
                  <a:lnTo>
                    <a:pt x="47844" y="166835"/>
                  </a:lnTo>
                  <a:lnTo>
                    <a:pt x="70451" y="175797"/>
                  </a:lnTo>
                  <a:lnTo>
                    <a:pt x="83031" y="178187"/>
                  </a:lnTo>
                  <a:lnTo>
                    <a:pt x="106367" y="174604"/>
                  </a:lnTo>
                  <a:lnTo>
                    <a:pt x="160832" y="1619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59046" y="715937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1" y="158334"/>
                  </a:lnTo>
                  <a:lnTo>
                    <a:pt x="31667" y="207571"/>
                  </a:lnTo>
                  <a:lnTo>
                    <a:pt x="39019" y="24555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474819" y="80016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6821" y="17938"/>
                  </a:lnTo>
                  <a:lnTo>
                    <a:pt x="86275" y="10335"/>
                  </a:lnTo>
                  <a:lnTo>
                    <a:pt x="34416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84608" y="736994"/>
              <a:ext cx="37652" cy="294799"/>
            </a:xfrm>
            <a:custGeom>
              <a:avLst/>
              <a:gdLst/>
              <a:ahLst/>
              <a:cxnLst/>
              <a:rect l="0" t="0" r="0" b="0"/>
              <a:pathLst>
                <a:path w="37652" h="294799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5607" y="138120"/>
                  </a:lnTo>
                  <a:lnTo>
                    <a:pt x="11564" y="196129"/>
                  </a:lnTo>
                  <a:lnTo>
                    <a:pt x="24006" y="254684"/>
                  </a:lnTo>
                  <a:lnTo>
                    <a:pt x="3765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716974" y="84227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7" y="3120"/>
                  </a:lnTo>
                  <a:lnTo>
                    <a:pt x="4986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85430" y="835936"/>
              <a:ext cx="157929" cy="166842"/>
            </a:xfrm>
            <a:custGeom>
              <a:avLst/>
              <a:gdLst/>
              <a:ahLst/>
              <a:cxnLst/>
              <a:rect l="0" t="0" r="0" b="0"/>
              <a:pathLst>
                <a:path w="157929" h="166842">
                  <a:moveTo>
                    <a:pt x="0" y="80043"/>
                  </a:moveTo>
                  <a:lnTo>
                    <a:pt x="54145" y="80043"/>
                  </a:lnTo>
                  <a:lnTo>
                    <a:pt x="103502" y="74454"/>
                  </a:lnTo>
                  <a:lnTo>
                    <a:pt x="130753" y="59799"/>
                  </a:lnTo>
                  <a:lnTo>
                    <a:pt x="135132" y="52509"/>
                  </a:lnTo>
                  <a:lnTo>
                    <a:pt x="136878" y="35050"/>
                  </a:lnTo>
                  <a:lnTo>
                    <a:pt x="133366" y="26651"/>
                  </a:lnTo>
                  <a:lnTo>
                    <a:pt x="120105" y="11080"/>
                  </a:lnTo>
                  <a:lnTo>
                    <a:pt x="99393" y="2599"/>
                  </a:lnTo>
                  <a:lnTo>
                    <a:pt x="75760" y="0"/>
                  </a:lnTo>
                  <a:lnTo>
                    <a:pt x="53559" y="2744"/>
                  </a:lnTo>
                  <a:lnTo>
                    <a:pt x="35112" y="10983"/>
                  </a:lnTo>
                  <a:lnTo>
                    <a:pt x="26918" y="16455"/>
                  </a:lnTo>
                  <a:lnTo>
                    <a:pt x="21455" y="24783"/>
                  </a:lnTo>
                  <a:lnTo>
                    <a:pt x="13766" y="58860"/>
                  </a:lnTo>
                  <a:lnTo>
                    <a:pt x="11967" y="85056"/>
                  </a:lnTo>
                  <a:lnTo>
                    <a:pt x="17407" y="106058"/>
                  </a:lnTo>
                  <a:lnTo>
                    <a:pt x="39963" y="144193"/>
                  </a:lnTo>
                  <a:lnTo>
                    <a:pt x="59486" y="158467"/>
                  </a:lnTo>
                  <a:lnTo>
                    <a:pt x="71243" y="163911"/>
                  </a:lnTo>
                  <a:lnTo>
                    <a:pt x="96785" y="166841"/>
                  </a:lnTo>
                  <a:lnTo>
                    <a:pt x="157928" y="164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96000" y="831751"/>
              <a:ext cx="115815" cy="205612"/>
            </a:xfrm>
            <a:custGeom>
              <a:avLst/>
              <a:gdLst/>
              <a:ahLst/>
              <a:cxnLst/>
              <a:rect l="0" t="0" r="0" b="0"/>
              <a:pathLst>
                <a:path w="115815" h="205612">
                  <a:moveTo>
                    <a:pt x="0" y="84228"/>
                  </a:moveTo>
                  <a:lnTo>
                    <a:pt x="14654" y="146320"/>
                  </a:lnTo>
                  <a:lnTo>
                    <a:pt x="29368" y="188130"/>
                  </a:lnTo>
                  <a:lnTo>
                    <a:pt x="40738" y="204886"/>
                  </a:lnTo>
                  <a:lnTo>
                    <a:pt x="42367" y="205611"/>
                  </a:lnTo>
                  <a:lnTo>
                    <a:pt x="20970" y="143476"/>
                  </a:lnTo>
                  <a:lnTo>
                    <a:pt x="5838" y="83928"/>
                  </a:lnTo>
                  <a:lnTo>
                    <a:pt x="7664" y="57968"/>
                  </a:lnTo>
                  <a:lnTo>
                    <a:pt x="15495" y="37072"/>
                  </a:lnTo>
                  <a:lnTo>
                    <a:pt x="20858" y="28224"/>
                  </a:lnTo>
                  <a:lnTo>
                    <a:pt x="39296" y="15274"/>
                  </a:lnTo>
                  <a:lnTo>
                    <a:pt x="63088" y="678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74216" y="837716"/>
              <a:ext cx="149791" cy="194077"/>
            </a:xfrm>
            <a:custGeom>
              <a:avLst/>
              <a:gdLst/>
              <a:ahLst/>
              <a:cxnLst/>
              <a:rect l="0" t="0" r="0" b="0"/>
              <a:pathLst>
                <a:path w="149791" h="194077">
                  <a:moveTo>
                    <a:pt x="127110" y="15092"/>
                  </a:moveTo>
                  <a:lnTo>
                    <a:pt x="83147" y="438"/>
                  </a:lnTo>
                  <a:lnTo>
                    <a:pt x="63117" y="0"/>
                  </a:lnTo>
                  <a:lnTo>
                    <a:pt x="42517" y="4875"/>
                  </a:lnTo>
                  <a:lnTo>
                    <a:pt x="21663" y="14840"/>
                  </a:lnTo>
                  <a:lnTo>
                    <a:pt x="6935" y="30188"/>
                  </a:lnTo>
                  <a:lnTo>
                    <a:pt x="1370" y="39194"/>
                  </a:lnTo>
                  <a:lnTo>
                    <a:pt x="0" y="47538"/>
                  </a:lnTo>
                  <a:lnTo>
                    <a:pt x="1426" y="55440"/>
                  </a:lnTo>
                  <a:lnTo>
                    <a:pt x="4716" y="63047"/>
                  </a:lnTo>
                  <a:lnTo>
                    <a:pt x="11589" y="68119"/>
                  </a:lnTo>
                  <a:lnTo>
                    <a:pt x="31704" y="73755"/>
                  </a:lnTo>
                  <a:lnTo>
                    <a:pt x="93244" y="83908"/>
                  </a:lnTo>
                  <a:lnTo>
                    <a:pt x="114398" y="95980"/>
                  </a:lnTo>
                  <a:lnTo>
                    <a:pt x="138291" y="122507"/>
                  </a:lnTo>
                  <a:lnTo>
                    <a:pt x="148847" y="142380"/>
                  </a:lnTo>
                  <a:lnTo>
                    <a:pt x="149790" y="151424"/>
                  </a:lnTo>
                  <a:lnTo>
                    <a:pt x="144599" y="167711"/>
                  </a:lnTo>
                  <a:lnTo>
                    <a:pt x="131374" y="179629"/>
                  </a:lnTo>
                  <a:lnTo>
                    <a:pt x="122934" y="184444"/>
                  </a:lnTo>
                  <a:lnTo>
                    <a:pt x="60371" y="192808"/>
                  </a:lnTo>
                  <a:lnTo>
                    <a:pt x="32354" y="194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01119" y="558010"/>
              <a:ext cx="989680" cy="94757"/>
            </a:xfrm>
            <a:custGeom>
              <a:avLst/>
              <a:gdLst/>
              <a:ahLst/>
              <a:cxnLst/>
              <a:rect l="0" t="0" r="0" b="0"/>
              <a:pathLst>
                <a:path w="989680" h="94757">
                  <a:moveTo>
                    <a:pt x="989679" y="94756"/>
                  </a:moveTo>
                  <a:lnTo>
                    <a:pt x="946988" y="91637"/>
                  </a:lnTo>
                  <a:lnTo>
                    <a:pt x="886441" y="85204"/>
                  </a:lnTo>
                  <a:lnTo>
                    <a:pt x="823110" y="78767"/>
                  </a:lnTo>
                  <a:lnTo>
                    <a:pt x="771076" y="74700"/>
                  </a:lnTo>
                  <a:lnTo>
                    <a:pt x="715737" y="73897"/>
                  </a:lnTo>
                  <a:lnTo>
                    <a:pt x="654157" y="73738"/>
                  </a:lnTo>
                  <a:lnTo>
                    <a:pt x="601309" y="67641"/>
                  </a:lnTo>
                  <a:lnTo>
                    <a:pt x="550142" y="69037"/>
                  </a:lnTo>
                  <a:lnTo>
                    <a:pt x="486785" y="62773"/>
                  </a:lnTo>
                  <a:lnTo>
                    <a:pt x="431464" y="54990"/>
                  </a:lnTo>
                  <a:lnTo>
                    <a:pt x="368687" y="45716"/>
                  </a:lnTo>
                  <a:lnTo>
                    <a:pt x="306969" y="36999"/>
                  </a:lnTo>
                  <a:lnTo>
                    <a:pt x="244567" y="29179"/>
                  </a:lnTo>
                  <a:lnTo>
                    <a:pt x="182595" y="20957"/>
                  </a:lnTo>
                  <a:lnTo>
                    <a:pt x="121229" y="12133"/>
                  </a:lnTo>
                  <a:lnTo>
                    <a:pt x="67534" y="9675"/>
                  </a:lnTo>
                  <a:lnTo>
                    <a:pt x="25038" y="22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137077" y="2032000"/>
            <a:ext cx="2684768" cy="1031793"/>
            <a:chOff x="1137077" y="2032000"/>
            <a:chExt cx="2684768" cy="1031793"/>
          </a:xfrm>
        </p:grpSpPr>
        <p:sp>
          <p:nvSpPr>
            <p:cNvPr id="52" name="Freeform 51"/>
            <p:cNvSpPr/>
            <p:nvPr/>
          </p:nvSpPr>
          <p:spPr>
            <a:xfrm>
              <a:off x="1257830" y="2653181"/>
              <a:ext cx="26647" cy="410612"/>
            </a:xfrm>
            <a:custGeom>
              <a:avLst/>
              <a:gdLst/>
              <a:ahLst/>
              <a:cxnLst/>
              <a:rect l="0" t="0" r="0" b="0"/>
              <a:pathLst>
                <a:path w="26647" h="410612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8251" y="127783"/>
                  </a:lnTo>
                  <a:lnTo>
                    <a:pt x="13787" y="179411"/>
                  </a:lnTo>
                  <a:lnTo>
                    <a:pt x="15427" y="231753"/>
                  </a:lnTo>
                  <a:lnTo>
                    <a:pt x="15913" y="284307"/>
                  </a:lnTo>
                  <a:lnTo>
                    <a:pt x="19177" y="333803"/>
                  </a:lnTo>
                  <a:lnTo>
                    <a:pt x="24433" y="374985"/>
                  </a:lnTo>
                  <a:lnTo>
                    <a:pt x="2664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37077" y="2540056"/>
              <a:ext cx="314568" cy="302639"/>
            </a:xfrm>
            <a:custGeom>
              <a:avLst/>
              <a:gdLst/>
              <a:ahLst/>
              <a:cxnLst/>
              <a:rect l="0" t="0" r="0" b="0"/>
              <a:pathLst>
                <a:path w="314568" h="302639">
                  <a:moveTo>
                    <a:pt x="0" y="134182"/>
                  </a:moveTo>
                  <a:lnTo>
                    <a:pt x="0" y="111825"/>
                  </a:lnTo>
                  <a:lnTo>
                    <a:pt x="11179" y="81154"/>
                  </a:lnTo>
                  <a:lnTo>
                    <a:pt x="49498" y="32989"/>
                  </a:lnTo>
                  <a:lnTo>
                    <a:pt x="75888" y="17111"/>
                  </a:lnTo>
                  <a:lnTo>
                    <a:pt x="118586" y="2436"/>
                  </a:lnTo>
                  <a:lnTo>
                    <a:pt x="161999" y="0"/>
                  </a:lnTo>
                  <a:lnTo>
                    <a:pt x="220248" y="12166"/>
                  </a:lnTo>
                  <a:lnTo>
                    <a:pt x="261875" y="33954"/>
                  </a:lnTo>
                  <a:lnTo>
                    <a:pt x="286343" y="56262"/>
                  </a:lnTo>
                  <a:lnTo>
                    <a:pt x="301179" y="78884"/>
                  </a:lnTo>
                  <a:lnTo>
                    <a:pt x="311507" y="117927"/>
                  </a:lnTo>
                  <a:lnTo>
                    <a:pt x="314567" y="164721"/>
                  </a:lnTo>
                  <a:lnTo>
                    <a:pt x="309043" y="192209"/>
                  </a:lnTo>
                  <a:lnTo>
                    <a:pt x="286434" y="238451"/>
                  </a:lnTo>
                  <a:lnTo>
                    <a:pt x="266323" y="265162"/>
                  </a:lnTo>
                  <a:lnTo>
                    <a:pt x="239958" y="282305"/>
                  </a:lnTo>
                  <a:lnTo>
                    <a:pt x="184010" y="299152"/>
                  </a:lnTo>
                  <a:lnTo>
                    <a:pt x="157928" y="302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38149" y="2495253"/>
              <a:ext cx="135883" cy="536955"/>
            </a:xfrm>
            <a:custGeom>
              <a:avLst/>
              <a:gdLst/>
              <a:ahLst/>
              <a:cxnLst/>
              <a:rect l="0" t="0" r="0" b="0"/>
              <a:pathLst>
                <a:path w="135883" h="536955">
                  <a:moveTo>
                    <a:pt x="104296" y="0"/>
                  </a:moveTo>
                  <a:lnTo>
                    <a:pt x="65923" y="43963"/>
                  </a:lnTo>
                  <a:lnTo>
                    <a:pt x="38960" y="98120"/>
                  </a:lnTo>
                  <a:lnTo>
                    <a:pt x="18211" y="151573"/>
                  </a:lnTo>
                  <a:lnTo>
                    <a:pt x="4017" y="214428"/>
                  </a:lnTo>
                  <a:lnTo>
                    <a:pt x="0" y="276236"/>
                  </a:lnTo>
                  <a:lnTo>
                    <a:pt x="2424" y="327123"/>
                  </a:lnTo>
                  <a:lnTo>
                    <a:pt x="10551" y="376126"/>
                  </a:lnTo>
                  <a:lnTo>
                    <a:pt x="29367" y="434606"/>
                  </a:lnTo>
                  <a:lnTo>
                    <a:pt x="62482" y="490721"/>
                  </a:lnTo>
                  <a:lnTo>
                    <a:pt x="90317" y="522102"/>
                  </a:lnTo>
                  <a:lnTo>
                    <a:pt x="107442" y="530353"/>
                  </a:lnTo>
                  <a:lnTo>
                    <a:pt x="135882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52974" y="2800580"/>
              <a:ext cx="147400" cy="166023"/>
            </a:xfrm>
            <a:custGeom>
              <a:avLst/>
              <a:gdLst/>
              <a:ahLst/>
              <a:cxnLst/>
              <a:rect l="0" t="0" r="0" b="0"/>
              <a:pathLst>
                <a:path w="147400" h="166023">
                  <a:moveTo>
                    <a:pt x="0" y="21057"/>
                  </a:moveTo>
                  <a:lnTo>
                    <a:pt x="9575" y="52339"/>
                  </a:lnTo>
                  <a:lnTo>
                    <a:pt x="44664" y="113395"/>
                  </a:lnTo>
                  <a:lnTo>
                    <a:pt x="91396" y="164805"/>
                  </a:lnTo>
                  <a:lnTo>
                    <a:pt x="98365" y="166022"/>
                  </a:lnTo>
                  <a:lnTo>
                    <a:pt x="105351" y="163324"/>
                  </a:lnTo>
                  <a:lnTo>
                    <a:pt x="112348" y="158015"/>
                  </a:lnTo>
                  <a:lnTo>
                    <a:pt x="120122" y="139639"/>
                  </a:lnTo>
                  <a:lnTo>
                    <a:pt x="132758" y="76187"/>
                  </a:lnTo>
                  <a:lnTo>
                    <a:pt x="139177" y="2709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845317" y="2779523"/>
              <a:ext cx="143252" cy="186167"/>
            </a:xfrm>
            <a:custGeom>
              <a:avLst/>
              <a:gdLst/>
              <a:ahLst/>
              <a:cxnLst/>
              <a:rect l="0" t="0" r="0" b="0"/>
              <a:pathLst>
                <a:path w="143252" h="186167">
                  <a:moveTo>
                    <a:pt x="91926" y="10528"/>
                  </a:moveTo>
                  <a:lnTo>
                    <a:pt x="75158" y="4939"/>
                  </a:lnTo>
                  <a:lnTo>
                    <a:pt x="57568" y="5315"/>
                  </a:lnTo>
                  <a:lnTo>
                    <a:pt x="47964" y="7053"/>
                  </a:lnTo>
                  <a:lnTo>
                    <a:pt x="31053" y="18342"/>
                  </a:lnTo>
                  <a:lnTo>
                    <a:pt x="16908" y="35058"/>
                  </a:lnTo>
                  <a:lnTo>
                    <a:pt x="6722" y="54186"/>
                  </a:lnTo>
                  <a:lnTo>
                    <a:pt x="0" y="90274"/>
                  </a:lnTo>
                  <a:lnTo>
                    <a:pt x="3598" y="125014"/>
                  </a:lnTo>
                  <a:lnTo>
                    <a:pt x="17662" y="157534"/>
                  </a:lnTo>
                  <a:lnTo>
                    <a:pt x="33183" y="172571"/>
                  </a:lnTo>
                  <a:lnTo>
                    <a:pt x="52950" y="181983"/>
                  </a:lnTo>
                  <a:lnTo>
                    <a:pt x="77333" y="186166"/>
                  </a:lnTo>
                  <a:lnTo>
                    <a:pt x="97528" y="181786"/>
                  </a:lnTo>
                  <a:lnTo>
                    <a:pt x="129557" y="159911"/>
                  </a:lnTo>
                  <a:lnTo>
                    <a:pt x="137897" y="140482"/>
                  </a:lnTo>
                  <a:lnTo>
                    <a:pt x="143251" y="89881"/>
                  </a:lnTo>
                  <a:lnTo>
                    <a:pt x="138589" y="54317"/>
                  </a:lnTo>
                  <a:lnTo>
                    <a:pt x="1129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1471" y="2726880"/>
              <a:ext cx="234269" cy="190052"/>
            </a:xfrm>
            <a:custGeom>
              <a:avLst/>
              <a:gdLst/>
              <a:ahLst/>
              <a:cxnLst/>
              <a:rect l="0" t="0" r="0" b="0"/>
              <a:pathLst>
                <a:path w="234269" h="190052">
                  <a:moveTo>
                    <a:pt x="0" y="63171"/>
                  </a:moveTo>
                  <a:lnTo>
                    <a:pt x="17958" y="126599"/>
                  </a:lnTo>
                  <a:lnTo>
                    <a:pt x="40738" y="179019"/>
                  </a:lnTo>
                  <a:lnTo>
                    <a:pt x="47046" y="183687"/>
                  </a:lnTo>
                  <a:lnTo>
                    <a:pt x="53591" y="184459"/>
                  </a:lnTo>
                  <a:lnTo>
                    <a:pt x="60294" y="182634"/>
                  </a:lnTo>
                  <a:lnTo>
                    <a:pt x="65932" y="177908"/>
                  </a:lnTo>
                  <a:lnTo>
                    <a:pt x="79457" y="154489"/>
                  </a:lnTo>
                  <a:lnTo>
                    <a:pt x="89703" y="124154"/>
                  </a:lnTo>
                  <a:lnTo>
                    <a:pt x="92511" y="99244"/>
                  </a:lnTo>
                  <a:lnTo>
                    <a:pt x="94429" y="95408"/>
                  </a:lnTo>
                  <a:lnTo>
                    <a:pt x="96878" y="97531"/>
                  </a:lnTo>
                  <a:lnTo>
                    <a:pt x="119120" y="153781"/>
                  </a:lnTo>
                  <a:lnTo>
                    <a:pt x="144543" y="185185"/>
                  </a:lnTo>
                  <a:lnTo>
                    <a:pt x="153684" y="188967"/>
                  </a:lnTo>
                  <a:lnTo>
                    <a:pt x="176318" y="190051"/>
                  </a:lnTo>
                  <a:lnTo>
                    <a:pt x="195737" y="183513"/>
                  </a:lnTo>
                  <a:lnTo>
                    <a:pt x="204191" y="178494"/>
                  </a:lnTo>
                  <a:lnTo>
                    <a:pt x="216704" y="163559"/>
                  </a:lnTo>
                  <a:lnTo>
                    <a:pt x="234268" y="119786"/>
                  </a:lnTo>
                  <a:lnTo>
                    <a:pt x="234229" y="79816"/>
                  </a:lnTo>
                  <a:lnTo>
                    <a:pt x="223636" y="19769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13473" y="2727064"/>
              <a:ext cx="129139" cy="191893"/>
            </a:xfrm>
            <a:custGeom>
              <a:avLst/>
              <a:gdLst/>
              <a:ahLst/>
              <a:cxnLst/>
              <a:rect l="0" t="0" r="0" b="0"/>
              <a:pathLst>
                <a:path w="129139" h="191893">
                  <a:moveTo>
                    <a:pt x="2796" y="105101"/>
                  </a:moveTo>
                  <a:lnTo>
                    <a:pt x="25153" y="105101"/>
                  </a:lnTo>
                  <a:lnTo>
                    <a:pt x="55824" y="93923"/>
                  </a:lnTo>
                  <a:lnTo>
                    <a:pt x="81549" y="70204"/>
                  </a:lnTo>
                  <a:lnTo>
                    <a:pt x="85714" y="59609"/>
                  </a:lnTo>
                  <a:lnTo>
                    <a:pt x="87222" y="35360"/>
                  </a:lnTo>
                  <a:lnTo>
                    <a:pt x="80873" y="15224"/>
                  </a:lnTo>
                  <a:lnTo>
                    <a:pt x="75904" y="6578"/>
                  </a:lnTo>
                  <a:lnTo>
                    <a:pt x="69082" y="1985"/>
                  </a:lnTo>
                  <a:lnTo>
                    <a:pt x="52144" y="0"/>
                  </a:lnTo>
                  <a:lnTo>
                    <a:pt x="36037" y="6137"/>
                  </a:lnTo>
                  <a:lnTo>
                    <a:pt x="28466" y="11049"/>
                  </a:lnTo>
                  <a:lnTo>
                    <a:pt x="16934" y="25866"/>
                  </a:lnTo>
                  <a:lnTo>
                    <a:pt x="0" y="69563"/>
                  </a:lnTo>
                  <a:lnTo>
                    <a:pt x="148" y="109519"/>
                  </a:lnTo>
                  <a:lnTo>
                    <a:pt x="7858" y="130852"/>
                  </a:lnTo>
                  <a:lnTo>
                    <a:pt x="31872" y="169199"/>
                  </a:lnTo>
                  <a:lnTo>
                    <a:pt x="48474" y="183502"/>
                  </a:lnTo>
                  <a:lnTo>
                    <a:pt x="57815" y="188954"/>
                  </a:lnTo>
                  <a:lnTo>
                    <a:pt x="80671" y="191892"/>
                  </a:lnTo>
                  <a:lnTo>
                    <a:pt x="129138" y="189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95253" y="2621595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3120" y="52051"/>
                  </a:lnTo>
                  <a:lnTo>
                    <a:pt x="8334" y="105110"/>
                  </a:lnTo>
                  <a:lnTo>
                    <a:pt x="12998" y="154756"/>
                  </a:lnTo>
                  <a:lnTo>
                    <a:pt x="25055" y="213453"/>
                  </a:lnTo>
                  <a:lnTo>
                    <a:pt x="39059" y="266495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74197" y="2510721"/>
              <a:ext cx="203357" cy="479373"/>
            </a:xfrm>
            <a:custGeom>
              <a:avLst/>
              <a:gdLst/>
              <a:ahLst/>
              <a:cxnLst/>
              <a:rect l="0" t="0" r="0" b="0"/>
              <a:pathLst>
                <a:path w="203357" h="479373">
                  <a:moveTo>
                    <a:pt x="0" y="5589"/>
                  </a:moveTo>
                  <a:lnTo>
                    <a:pt x="16767" y="0"/>
                  </a:lnTo>
                  <a:lnTo>
                    <a:pt x="24046" y="694"/>
                  </a:lnTo>
                  <a:lnTo>
                    <a:pt x="65182" y="24803"/>
                  </a:lnTo>
                  <a:lnTo>
                    <a:pt x="117453" y="70986"/>
                  </a:lnTo>
                  <a:lnTo>
                    <a:pt x="157219" y="130030"/>
                  </a:lnTo>
                  <a:lnTo>
                    <a:pt x="170480" y="154483"/>
                  </a:lnTo>
                  <a:lnTo>
                    <a:pt x="188526" y="211602"/>
                  </a:lnTo>
                  <a:lnTo>
                    <a:pt x="203356" y="268551"/>
                  </a:lnTo>
                  <a:lnTo>
                    <a:pt x="202843" y="318901"/>
                  </a:lnTo>
                  <a:lnTo>
                    <a:pt x="191019" y="378740"/>
                  </a:lnTo>
                  <a:lnTo>
                    <a:pt x="167367" y="422449"/>
                  </a:lnTo>
                  <a:lnTo>
                    <a:pt x="126341" y="4793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16394" y="2579481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61938" y="27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37450" y="273740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4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36794" y="2063585"/>
              <a:ext cx="16595" cy="326385"/>
            </a:xfrm>
            <a:custGeom>
              <a:avLst/>
              <a:gdLst/>
              <a:ahLst/>
              <a:cxnLst/>
              <a:rect l="0" t="0" r="0" b="0"/>
              <a:pathLst>
                <a:path w="16595" h="326385">
                  <a:moveTo>
                    <a:pt x="6066" y="0"/>
                  </a:moveTo>
                  <a:lnTo>
                    <a:pt x="0" y="40858"/>
                  </a:lnTo>
                  <a:lnTo>
                    <a:pt x="4521" y="98321"/>
                  </a:lnTo>
                  <a:lnTo>
                    <a:pt x="8728" y="151575"/>
                  </a:lnTo>
                  <a:lnTo>
                    <a:pt x="14263" y="205568"/>
                  </a:lnTo>
                  <a:lnTo>
                    <a:pt x="16134" y="265734"/>
                  </a:lnTo>
                  <a:lnTo>
                    <a:pt x="1659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38175" y="2032000"/>
              <a:ext cx="194157" cy="245723"/>
            </a:xfrm>
            <a:custGeom>
              <a:avLst/>
              <a:gdLst/>
              <a:ahLst/>
              <a:cxnLst/>
              <a:rect l="0" t="0" r="0" b="0"/>
              <a:pathLst>
                <a:path w="194157" h="245723">
                  <a:moveTo>
                    <a:pt x="194156" y="157927"/>
                  </a:moveTo>
                  <a:lnTo>
                    <a:pt x="170110" y="167502"/>
                  </a:lnTo>
                  <a:lnTo>
                    <a:pt x="107869" y="212236"/>
                  </a:lnTo>
                  <a:lnTo>
                    <a:pt x="46577" y="244039"/>
                  </a:lnTo>
                  <a:lnTo>
                    <a:pt x="25620" y="245722"/>
                  </a:lnTo>
                  <a:lnTo>
                    <a:pt x="15118" y="244533"/>
                  </a:lnTo>
                  <a:lnTo>
                    <a:pt x="8117" y="239061"/>
                  </a:lnTo>
                  <a:lnTo>
                    <a:pt x="338" y="220503"/>
                  </a:lnTo>
                  <a:lnTo>
                    <a:pt x="0" y="199776"/>
                  </a:lnTo>
                  <a:lnTo>
                    <a:pt x="11267" y="146194"/>
                  </a:lnTo>
                  <a:lnTo>
                    <a:pt x="20247" y="85687"/>
                  </a:lnTo>
                  <a:lnTo>
                    <a:pt x="36435" y="31777"/>
                  </a:lnTo>
                  <a:lnTo>
                    <a:pt x="46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74362" y="2432094"/>
              <a:ext cx="547483" cy="10518"/>
            </a:xfrm>
            <a:custGeom>
              <a:avLst/>
              <a:gdLst/>
              <a:ahLst/>
              <a:cxnLst/>
              <a:rect l="0" t="0" r="0" b="0"/>
              <a:pathLst>
                <a:path w="547483" h="10518">
                  <a:moveTo>
                    <a:pt x="547482" y="10517"/>
                  </a:moveTo>
                  <a:lnTo>
                    <a:pt x="488866" y="10517"/>
                  </a:lnTo>
                  <a:lnTo>
                    <a:pt x="442897" y="10517"/>
                  </a:lnTo>
                  <a:lnTo>
                    <a:pt x="386643" y="4928"/>
                  </a:lnTo>
                  <a:lnTo>
                    <a:pt x="343027" y="2184"/>
                  </a:lnTo>
                  <a:lnTo>
                    <a:pt x="296346" y="964"/>
                  </a:lnTo>
                  <a:lnTo>
                    <a:pt x="248303" y="422"/>
                  </a:lnTo>
                  <a:lnTo>
                    <a:pt x="191984" y="117"/>
                  </a:lnTo>
                  <a:lnTo>
                    <a:pt x="128894" y="27"/>
                  </a:lnTo>
                  <a:lnTo>
                    <a:pt x="75106" y="0"/>
                  </a:lnTo>
                  <a:lnTo>
                    <a:pt x="13126" y="8323"/>
                  </a:lnTo>
                  <a:lnTo>
                    <a:pt x="0" y="10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404734" y="2502759"/>
            <a:ext cx="180240" cy="480650"/>
          </a:xfrm>
          <a:custGeom>
            <a:avLst/>
            <a:gdLst/>
            <a:ahLst/>
            <a:cxnLst/>
            <a:rect l="0" t="0" r="0" b="0"/>
            <a:pathLst>
              <a:path w="180240" h="480650">
                <a:moveTo>
                  <a:pt x="153898" y="182007"/>
                </a:moveTo>
                <a:lnTo>
                  <a:pt x="124589" y="216905"/>
                </a:lnTo>
                <a:lnTo>
                  <a:pt x="90565" y="275005"/>
                </a:lnTo>
                <a:lnTo>
                  <a:pt x="72742" y="310948"/>
                </a:lnTo>
                <a:lnTo>
                  <a:pt x="45291" y="370476"/>
                </a:lnTo>
                <a:lnTo>
                  <a:pt x="24533" y="429615"/>
                </a:lnTo>
                <a:lnTo>
                  <a:pt x="23483" y="453492"/>
                </a:lnTo>
                <a:lnTo>
                  <a:pt x="24840" y="464773"/>
                </a:lnTo>
                <a:lnTo>
                  <a:pt x="30425" y="472293"/>
                </a:lnTo>
                <a:lnTo>
                  <a:pt x="49108" y="480649"/>
                </a:lnTo>
                <a:lnTo>
                  <a:pt x="58302" y="480538"/>
                </a:lnTo>
                <a:lnTo>
                  <a:pt x="74756" y="474175"/>
                </a:lnTo>
                <a:lnTo>
                  <a:pt x="118633" y="437662"/>
                </a:lnTo>
                <a:lnTo>
                  <a:pt x="145676" y="401613"/>
                </a:lnTo>
                <a:lnTo>
                  <a:pt x="167315" y="350267"/>
                </a:lnTo>
                <a:lnTo>
                  <a:pt x="168440" y="329319"/>
                </a:lnTo>
                <a:lnTo>
                  <a:pt x="163871" y="308311"/>
                </a:lnTo>
                <a:lnTo>
                  <a:pt x="154041" y="287275"/>
                </a:lnTo>
                <a:lnTo>
                  <a:pt x="91246" y="224395"/>
                </a:lnTo>
                <a:lnTo>
                  <a:pt x="75750" y="211375"/>
                </a:lnTo>
                <a:lnTo>
                  <a:pt x="48464" y="195128"/>
                </a:lnTo>
                <a:lnTo>
                  <a:pt x="10451" y="154966"/>
                </a:lnTo>
                <a:lnTo>
                  <a:pt x="2406" y="134114"/>
                </a:lnTo>
                <a:lnTo>
                  <a:pt x="0" y="109249"/>
                </a:lnTo>
                <a:lnTo>
                  <a:pt x="6393" y="70112"/>
                </a:lnTo>
                <a:lnTo>
                  <a:pt x="16590" y="46878"/>
                </a:lnTo>
                <a:lnTo>
                  <a:pt x="35160" y="27974"/>
                </a:lnTo>
                <a:lnTo>
                  <a:pt x="79621" y="2362"/>
                </a:lnTo>
                <a:lnTo>
                  <a:pt x="100999" y="0"/>
                </a:lnTo>
                <a:lnTo>
                  <a:pt x="143319" y="8015"/>
                </a:lnTo>
                <a:lnTo>
                  <a:pt x="161284" y="20449"/>
                </a:lnTo>
                <a:lnTo>
                  <a:pt x="169350" y="28679"/>
                </a:lnTo>
                <a:lnTo>
                  <a:pt x="178313" y="53420"/>
                </a:lnTo>
                <a:lnTo>
                  <a:pt x="180239" y="97114"/>
                </a:lnTo>
                <a:lnTo>
                  <a:pt x="170409" y="148211"/>
                </a:lnTo>
                <a:lnTo>
                  <a:pt x="155021" y="175763"/>
                </a:lnTo>
                <a:lnTo>
                  <a:pt x="132841" y="2030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348269" y="2116227"/>
            <a:ext cx="905452" cy="779110"/>
            <a:chOff x="4348269" y="2116227"/>
            <a:chExt cx="905452" cy="779110"/>
          </a:xfrm>
        </p:grpSpPr>
        <p:sp>
          <p:nvSpPr>
            <p:cNvPr id="68" name="Freeform 67"/>
            <p:cNvSpPr/>
            <p:nvPr/>
          </p:nvSpPr>
          <p:spPr>
            <a:xfrm>
              <a:off x="4348269" y="237944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6076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48269" y="246366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0529"/>
                  </a:lnTo>
                  <a:lnTo>
                    <a:pt x="1736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58922" y="211622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10528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685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43109" y="2411026"/>
              <a:ext cx="231627" cy="10529"/>
            </a:xfrm>
            <a:custGeom>
              <a:avLst/>
              <a:gdLst/>
              <a:ahLst/>
              <a:cxnLst/>
              <a:rect l="0" t="0" r="0" b="0"/>
              <a:pathLst>
                <a:path w="231627" h="10529">
                  <a:moveTo>
                    <a:pt x="231626" y="0"/>
                  </a:moveTo>
                  <a:lnTo>
                    <a:pt x="173010" y="0"/>
                  </a:lnTo>
                  <a:lnTo>
                    <a:pt x="118835" y="7235"/>
                  </a:lnTo>
                  <a:lnTo>
                    <a:pt x="6307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86750" y="2489387"/>
              <a:ext cx="366971" cy="405950"/>
            </a:xfrm>
            <a:custGeom>
              <a:avLst/>
              <a:gdLst/>
              <a:ahLst/>
              <a:cxnLst/>
              <a:rect l="0" t="0" r="0" b="0"/>
              <a:pathLst>
                <a:path w="366971" h="405950">
                  <a:moveTo>
                    <a:pt x="9001" y="58509"/>
                  </a:moveTo>
                  <a:lnTo>
                    <a:pt x="18576" y="27227"/>
                  </a:lnTo>
                  <a:lnTo>
                    <a:pt x="29244" y="11071"/>
                  </a:lnTo>
                  <a:lnTo>
                    <a:pt x="37704" y="5826"/>
                  </a:lnTo>
                  <a:lnTo>
                    <a:pt x="59582" y="0"/>
                  </a:lnTo>
                  <a:lnTo>
                    <a:pt x="81785" y="3649"/>
                  </a:lnTo>
                  <a:lnTo>
                    <a:pt x="124634" y="25056"/>
                  </a:lnTo>
                  <a:lnTo>
                    <a:pt x="150758" y="50547"/>
                  </a:lnTo>
                  <a:lnTo>
                    <a:pt x="159741" y="73298"/>
                  </a:lnTo>
                  <a:lnTo>
                    <a:pt x="171098" y="131620"/>
                  </a:lnTo>
                  <a:lnTo>
                    <a:pt x="167796" y="192230"/>
                  </a:lnTo>
                  <a:lnTo>
                    <a:pt x="157957" y="240980"/>
                  </a:lnTo>
                  <a:lnTo>
                    <a:pt x="134264" y="299967"/>
                  </a:lnTo>
                  <a:lnTo>
                    <a:pt x="107054" y="351089"/>
                  </a:lnTo>
                  <a:lnTo>
                    <a:pt x="90014" y="367139"/>
                  </a:lnTo>
                  <a:lnTo>
                    <a:pt x="80558" y="373057"/>
                  </a:lnTo>
                  <a:lnTo>
                    <a:pt x="57571" y="376513"/>
                  </a:lnTo>
                  <a:lnTo>
                    <a:pt x="44891" y="375796"/>
                  </a:lnTo>
                  <a:lnTo>
                    <a:pt x="24562" y="365642"/>
                  </a:lnTo>
                  <a:lnTo>
                    <a:pt x="15866" y="358021"/>
                  </a:lnTo>
                  <a:lnTo>
                    <a:pt x="6203" y="337074"/>
                  </a:lnTo>
                  <a:lnTo>
                    <a:pt x="0" y="285500"/>
                  </a:lnTo>
                  <a:lnTo>
                    <a:pt x="5390" y="264289"/>
                  </a:lnTo>
                  <a:lnTo>
                    <a:pt x="10104" y="255357"/>
                  </a:lnTo>
                  <a:lnTo>
                    <a:pt x="27819" y="242313"/>
                  </a:lnTo>
                  <a:lnTo>
                    <a:pt x="39093" y="237197"/>
                  </a:lnTo>
                  <a:lnTo>
                    <a:pt x="64099" y="237752"/>
                  </a:lnTo>
                  <a:lnTo>
                    <a:pt x="112691" y="251582"/>
                  </a:lnTo>
                  <a:lnTo>
                    <a:pt x="169838" y="288872"/>
                  </a:lnTo>
                  <a:lnTo>
                    <a:pt x="227926" y="332300"/>
                  </a:lnTo>
                  <a:lnTo>
                    <a:pt x="254152" y="354622"/>
                  </a:lnTo>
                  <a:lnTo>
                    <a:pt x="309782" y="382711"/>
                  </a:lnTo>
                  <a:lnTo>
                    <a:pt x="366970" y="405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02520" y="827396"/>
            <a:ext cx="439453" cy="565854"/>
            <a:chOff x="2002520" y="827396"/>
            <a:chExt cx="439453" cy="565854"/>
          </a:xfrm>
        </p:grpSpPr>
        <p:sp>
          <p:nvSpPr>
            <p:cNvPr id="2" name="Freeform 1"/>
            <p:cNvSpPr/>
            <p:nvPr/>
          </p:nvSpPr>
          <p:spPr>
            <a:xfrm>
              <a:off x="2213090" y="961580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335" y="161336"/>
                  </a:lnTo>
                  <a:lnTo>
                    <a:pt x="16079" y="217613"/>
                  </a:lnTo>
                  <a:lnTo>
                    <a:pt x="20074" y="278165"/>
                  </a:lnTo>
                  <a:lnTo>
                    <a:pt x="20862" y="336400"/>
                  </a:lnTo>
                  <a:lnTo>
                    <a:pt x="21018" y="398552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2520" y="827396"/>
              <a:ext cx="439453" cy="355284"/>
            </a:xfrm>
            <a:custGeom>
              <a:avLst/>
              <a:gdLst/>
              <a:ahLst/>
              <a:cxnLst/>
              <a:rect l="0" t="0" r="0" b="0"/>
              <a:pathLst>
                <a:path w="439453" h="355284">
                  <a:moveTo>
                    <a:pt x="0" y="155241"/>
                  </a:moveTo>
                  <a:lnTo>
                    <a:pt x="9575" y="123959"/>
                  </a:lnTo>
                  <a:lnTo>
                    <a:pt x="39403" y="79964"/>
                  </a:lnTo>
                  <a:lnTo>
                    <a:pt x="71076" y="55078"/>
                  </a:lnTo>
                  <a:lnTo>
                    <a:pt x="134329" y="21703"/>
                  </a:lnTo>
                  <a:lnTo>
                    <a:pt x="190348" y="2432"/>
                  </a:lnTo>
                  <a:lnTo>
                    <a:pt x="230574" y="0"/>
                  </a:lnTo>
                  <a:lnTo>
                    <a:pt x="292857" y="12186"/>
                  </a:lnTo>
                  <a:lnTo>
                    <a:pt x="330098" y="30186"/>
                  </a:lnTo>
                  <a:lnTo>
                    <a:pt x="386761" y="74246"/>
                  </a:lnTo>
                  <a:lnTo>
                    <a:pt x="423111" y="125251"/>
                  </a:lnTo>
                  <a:lnTo>
                    <a:pt x="436022" y="163773"/>
                  </a:lnTo>
                  <a:lnTo>
                    <a:pt x="439452" y="191008"/>
                  </a:lnTo>
                  <a:lnTo>
                    <a:pt x="434738" y="215591"/>
                  </a:lnTo>
                  <a:lnTo>
                    <a:pt x="412647" y="259969"/>
                  </a:lnTo>
                  <a:lnTo>
                    <a:pt x="370113" y="294125"/>
                  </a:lnTo>
                  <a:lnTo>
                    <a:pt x="310478" y="330519"/>
                  </a:lnTo>
                  <a:lnTo>
                    <a:pt x="255824" y="343112"/>
                  </a:lnTo>
                  <a:lnTo>
                    <a:pt x="209327" y="352532"/>
                  </a:lnTo>
                  <a:lnTo>
                    <a:pt x="189513" y="3552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98067" y="350927"/>
            <a:ext cx="2463003" cy="1084437"/>
            <a:chOff x="2698067" y="350927"/>
            <a:chExt cx="2463003" cy="1084437"/>
          </a:xfrm>
        </p:grpSpPr>
        <p:sp>
          <p:nvSpPr>
            <p:cNvPr id="5" name="Freeform 4"/>
            <p:cNvSpPr/>
            <p:nvPr/>
          </p:nvSpPr>
          <p:spPr>
            <a:xfrm>
              <a:off x="2698067" y="708896"/>
              <a:ext cx="188848" cy="726468"/>
            </a:xfrm>
            <a:custGeom>
              <a:avLst/>
              <a:gdLst/>
              <a:ahLst/>
              <a:cxnLst/>
              <a:rect l="0" t="0" r="0" b="0"/>
              <a:pathLst>
                <a:path w="188848" h="726468">
                  <a:moveTo>
                    <a:pt x="188847" y="0"/>
                  </a:moveTo>
                  <a:lnTo>
                    <a:pt x="139348" y="55088"/>
                  </a:lnTo>
                  <a:lnTo>
                    <a:pt x="112735" y="96410"/>
                  </a:lnTo>
                  <a:lnTo>
                    <a:pt x="85598" y="156528"/>
                  </a:lnTo>
                  <a:lnTo>
                    <a:pt x="60115" y="213506"/>
                  </a:lnTo>
                  <a:lnTo>
                    <a:pt x="33957" y="267302"/>
                  </a:lnTo>
                  <a:lnTo>
                    <a:pt x="14665" y="322989"/>
                  </a:lnTo>
                  <a:lnTo>
                    <a:pt x="2709" y="382168"/>
                  </a:lnTo>
                  <a:lnTo>
                    <a:pt x="0" y="444248"/>
                  </a:lnTo>
                  <a:lnTo>
                    <a:pt x="7871" y="501571"/>
                  </a:lnTo>
                  <a:lnTo>
                    <a:pt x="20690" y="554834"/>
                  </a:lnTo>
                  <a:lnTo>
                    <a:pt x="40077" y="599497"/>
                  </a:lnTo>
                  <a:lnTo>
                    <a:pt x="80240" y="657651"/>
                  </a:lnTo>
                  <a:lnTo>
                    <a:pt x="127772" y="701713"/>
                  </a:lnTo>
                  <a:lnTo>
                    <a:pt x="165864" y="720364"/>
                  </a:lnTo>
                  <a:lnTo>
                    <a:pt x="188847" y="726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951560" y="951052"/>
              <a:ext cx="272267" cy="392540"/>
            </a:xfrm>
            <a:custGeom>
              <a:avLst/>
              <a:gdLst/>
              <a:ahLst/>
              <a:cxnLst/>
              <a:rect l="0" t="0" r="0" b="0"/>
              <a:pathLst>
                <a:path w="272267" h="392540">
                  <a:moveTo>
                    <a:pt x="40639" y="0"/>
                  </a:moveTo>
                  <a:lnTo>
                    <a:pt x="32305" y="37478"/>
                  </a:lnTo>
                  <a:lnTo>
                    <a:pt x="24955" y="88901"/>
                  </a:lnTo>
                  <a:lnTo>
                    <a:pt x="19473" y="145289"/>
                  </a:lnTo>
                  <a:lnTo>
                    <a:pt x="11458" y="208420"/>
                  </a:lnTo>
                  <a:lnTo>
                    <a:pt x="9528" y="266297"/>
                  </a:lnTo>
                  <a:lnTo>
                    <a:pt x="7977" y="321620"/>
                  </a:lnTo>
                  <a:lnTo>
                    <a:pt x="0" y="383988"/>
                  </a:lnTo>
                  <a:lnTo>
                    <a:pt x="1848" y="390522"/>
                  </a:lnTo>
                  <a:lnTo>
                    <a:pt x="5419" y="392539"/>
                  </a:lnTo>
                  <a:lnTo>
                    <a:pt x="42933" y="380372"/>
                  </a:lnTo>
                  <a:lnTo>
                    <a:pt x="105181" y="351838"/>
                  </a:lnTo>
                  <a:lnTo>
                    <a:pt x="165544" y="333519"/>
                  </a:lnTo>
                  <a:lnTo>
                    <a:pt x="223282" y="320557"/>
                  </a:lnTo>
                  <a:lnTo>
                    <a:pt x="27226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92199" y="108792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34313" y="87735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72453" y="16789"/>
                  </a:lnTo>
                  <a:lnTo>
                    <a:pt x="26356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86997" y="740482"/>
              <a:ext cx="172811" cy="610654"/>
            </a:xfrm>
            <a:custGeom>
              <a:avLst/>
              <a:gdLst/>
              <a:ahLst/>
              <a:cxnLst/>
              <a:rect l="0" t="0" r="0" b="0"/>
              <a:pathLst>
                <a:path w="172811" h="610654">
                  <a:moveTo>
                    <a:pt x="0" y="0"/>
                  </a:moveTo>
                  <a:lnTo>
                    <a:pt x="49498" y="58563"/>
                  </a:lnTo>
                  <a:lnTo>
                    <a:pt x="84276" y="117517"/>
                  </a:lnTo>
                  <a:lnTo>
                    <a:pt x="112313" y="172302"/>
                  </a:lnTo>
                  <a:lnTo>
                    <a:pt x="133146" y="235419"/>
                  </a:lnTo>
                  <a:lnTo>
                    <a:pt x="155458" y="297280"/>
                  </a:lnTo>
                  <a:lnTo>
                    <a:pt x="167724" y="348176"/>
                  </a:lnTo>
                  <a:lnTo>
                    <a:pt x="172810" y="381692"/>
                  </a:lnTo>
                  <a:lnTo>
                    <a:pt x="169662" y="441337"/>
                  </a:lnTo>
                  <a:lnTo>
                    <a:pt x="163104" y="498179"/>
                  </a:lnTo>
                  <a:lnTo>
                    <a:pt x="153989" y="520110"/>
                  </a:lnTo>
                  <a:lnTo>
                    <a:pt x="115467" y="576318"/>
                  </a:lnTo>
                  <a:lnTo>
                    <a:pt x="84228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81836" y="94052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60779" y="104580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81960" y="350927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06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08302" y="350927"/>
              <a:ext cx="1" cy="221100"/>
            </a:xfrm>
            <a:custGeom>
              <a:avLst/>
              <a:gdLst/>
              <a:ahLst/>
              <a:cxnLst/>
              <a:rect l="0" t="0" r="0" b="0"/>
              <a:pathLst>
                <a:path w="1" h="221100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0" y="18364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50375" y="382513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203117" y="15641"/>
                  </a:lnTo>
                  <a:lnTo>
                    <a:pt x="186201" y="23719"/>
                  </a:lnTo>
                  <a:lnTo>
                    <a:pt x="131103" y="31201"/>
                  </a:lnTo>
                  <a:lnTo>
                    <a:pt x="73947" y="39612"/>
                  </a:lnTo>
                  <a:lnTo>
                    <a:pt x="34779" y="413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92489" y="487798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232" y="16788"/>
                  </a:lnTo>
                  <a:lnTo>
                    <a:pt x="73182" y="23333"/>
                  </a:lnTo>
                  <a:lnTo>
                    <a:pt x="10237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31890" y="624668"/>
              <a:ext cx="154065" cy="164119"/>
            </a:xfrm>
            <a:custGeom>
              <a:avLst/>
              <a:gdLst/>
              <a:ahLst/>
              <a:cxnLst/>
              <a:rect l="0" t="0" r="0" b="0"/>
              <a:pathLst>
                <a:path w="154065" h="164119">
                  <a:moveTo>
                    <a:pt x="76495" y="21057"/>
                  </a:moveTo>
                  <a:lnTo>
                    <a:pt x="32532" y="41301"/>
                  </a:lnTo>
                  <a:lnTo>
                    <a:pt x="18742" y="56961"/>
                  </a:lnTo>
                  <a:lnTo>
                    <a:pt x="356" y="95610"/>
                  </a:lnTo>
                  <a:lnTo>
                    <a:pt x="0" y="105854"/>
                  </a:lnTo>
                  <a:lnTo>
                    <a:pt x="5843" y="126595"/>
                  </a:lnTo>
                  <a:lnTo>
                    <a:pt x="22286" y="152414"/>
                  </a:lnTo>
                  <a:lnTo>
                    <a:pt x="41484" y="161326"/>
                  </a:lnTo>
                  <a:lnTo>
                    <a:pt x="65614" y="164118"/>
                  </a:lnTo>
                  <a:lnTo>
                    <a:pt x="91936" y="161459"/>
                  </a:lnTo>
                  <a:lnTo>
                    <a:pt x="112994" y="153258"/>
                  </a:lnTo>
                  <a:lnTo>
                    <a:pt x="121885" y="147796"/>
                  </a:lnTo>
                  <a:lnTo>
                    <a:pt x="134883" y="132368"/>
                  </a:lnTo>
                  <a:lnTo>
                    <a:pt x="152759" y="93867"/>
                  </a:lnTo>
                  <a:lnTo>
                    <a:pt x="154064" y="73304"/>
                  </a:lnTo>
                  <a:lnTo>
                    <a:pt x="145370" y="31508"/>
                  </a:lnTo>
                  <a:lnTo>
                    <a:pt x="139959" y="23345"/>
                  </a:lnTo>
                  <a:lnTo>
                    <a:pt x="1080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7281" y="370511"/>
              <a:ext cx="123789" cy="391029"/>
            </a:xfrm>
            <a:custGeom>
              <a:avLst/>
              <a:gdLst/>
              <a:ahLst/>
              <a:cxnLst/>
              <a:rect l="0" t="0" r="0" b="0"/>
              <a:pathLst>
                <a:path w="123789" h="391029">
                  <a:moveTo>
                    <a:pt x="71145" y="391028"/>
                  </a:moveTo>
                  <a:lnTo>
                    <a:pt x="54357" y="328747"/>
                  </a:lnTo>
                  <a:lnTo>
                    <a:pt x="45061" y="266421"/>
                  </a:lnTo>
                  <a:lnTo>
                    <a:pt x="28832" y="209152"/>
                  </a:lnTo>
                  <a:lnTo>
                    <a:pt x="14954" y="149731"/>
                  </a:lnTo>
                  <a:lnTo>
                    <a:pt x="2118" y="90074"/>
                  </a:lnTo>
                  <a:lnTo>
                    <a:pt x="0" y="48522"/>
                  </a:lnTo>
                  <a:lnTo>
                    <a:pt x="3650" y="24724"/>
                  </a:lnTo>
                  <a:lnTo>
                    <a:pt x="8601" y="15804"/>
                  </a:lnTo>
                  <a:lnTo>
                    <a:pt x="23461" y="2773"/>
                  </a:lnTo>
                  <a:lnTo>
                    <a:pt x="32337" y="0"/>
                  </a:lnTo>
                  <a:lnTo>
                    <a:pt x="51557" y="39"/>
                  </a:lnTo>
                  <a:lnTo>
                    <a:pt x="68679" y="7075"/>
                  </a:lnTo>
                  <a:lnTo>
                    <a:pt x="123788" y="43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03142" y="56149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20449" y="8334"/>
                  </a:lnTo>
                  <a:lnTo>
                    <a:pt x="6343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339846" y="329870"/>
            <a:ext cx="2708095" cy="942857"/>
            <a:chOff x="4339846" y="329870"/>
            <a:chExt cx="2708095" cy="942857"/>
          </a:xfrm>
        </p:grpSpPr>
        <p:sp>
          <p:nvSpPr>
            <p:cNvPr id="20" name="Freeform 19"/>
            <p:cNvSpPr/>
            <p:nvPr/>
          </p:nvSpPr>
          <p:spPr>
            <a:xfrm>
              <a:off x="5715121" y="424627"/>
              <a:ext cx="214530" cy="342098"/>
            </a:xfrm>
            <a:custGeom>
              <a:avLst/>
              <a:gdLst/>
              <a:ahLst/>
              <a:cxnLst/>
              <a:rect l="0" t="0" r="0" b="0"/>
              <a:pathLst>
                <a:path w="214530" h="342098">
                  <a:moveTo>
                    <a:pt x="46073" y="0"/>
                  </a:moveTo>
                  <a:lnTo>
                    <a:pt x="38837" y="27556"/>
                  </a:lnTo>
                  <a:lnTo>
                    <a:pt x="36195" y="83778"/>
                  </a:lnTo>
                  <a:lnTo>
                    <a:pt x="35672" y="140291"/>
                  </a:lnTo>
                  <a:lnTo>
                    <a:pt x="27164" y="196514"/>
                  </a:lnTo>
                  <a:lnTo>
                    <a:pt x="17338" y="252680"/>
                  </a:lnTo>
                  <a:lnTo>
                    <a:pt x="6457" y="314468"/>
                  </a:lnTo>
                  <a:lnTo>
                    <a:pt x="0" y="336295"/>
                  </a:lnTo>
                  <a:lnTo>
                    <a:pt x="149" y="341180"/>
                  </a:lnTo>
                  <a:lnTo>
                    <a:pt x="2589" y="342097"/>
                  </a:lnTo>
                  <a:lnTo>
                    <a:pt x="57753" y="322561"/>
                  </a:lnTo>
                  <a:lnTo>
                    <a:pt x="117728" y="313618"/>
                  </a:lnTo>
                  <a:lnTo>
                    <a:pt x="178211" y="305248"/>
                  </a:lnTo>
                  <a:lnTo>
                    <a:pt x="21452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82250" y="561497"/>
              <a:ext cx="115815" cy="8335"/>
            </a:xfrm>
            <a:custGeom>
              <a:avLst/>
              <a:gdLst/>
              <a:ahLst/>
              <a:cxnLst/>
              <a:rect l="0" t="0" r="0" b="0"/>
              <a:pathLst>
                <a:path w="115815" h="8335">
                  <a:moveTo>
                    <a:pt x="115814" y="0"/>
                  </a:moveTo>
                  <a:lnTo>
                    <a:pt x="78336" y="8334"/>
                  </a:lnTo>
                  <a:lnTo>
                    <a:pt x="43488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71722" y="39304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3254" y="8334"/>
                  </a:lnTo>
                  <a:lnTo>
                    <a:pt x="55317" y="6759"/>
                  </a:lnTo>
                  <a:lnTo>
                    <a:pt x="33944" y="417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13877" y="329870"/>
              <a:ext cx="52644" cy="63172"/>
            </a:xfrm>
            <a:custGeom>
              <a:avLst/>
              <a:gdLst/>
              <a:ahLst/>
              <a:cxnLst/>
              <a:rect l="0" t="0" r="0" b="0"/>
              <a:pathLst>
                <a:path w="52644" h="63172">
                  <a:moveTo>
                    <a:pt x="0" y="0"/>
                  </a:moveTo>
                  <a:lnTo>
                    <a:pt x="15641" y="17981"/>
                  </a:lnTo>
                  <a:lnTo>
                    <a:pt x="28681" y="41983"/>
                  </a:lnTo>
                  <a:lnTo>
                    <a:pt x="52643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39664" y="511050"/>
              <a:ext cx="132952" cy="187319"/>
            </a:xfrm>
            <a:custGeom>
              <a:avLst/>
              <a:gdLst/>
              <a:ahLst/>
              <a:cxnLst/>
              <a:rect l="0" t="0" r="0" b="0"/>
              <a:pathLst>
                <a:path w="132952" h="187319">
                  <a:moveTo>
                    <a:pt x="105840" y="8333"/>
                  </a:moveTo>
                  <a:lnTo>
                    <a:pt x="68362" y="0"/>
                  </a:lnTo>
                  <a:lnTo>
                    <a:pt x="33515" y="1575"/>
                  </a:lnTo>
                  <a:lnTo>
                    <a:pt x="22528" y="3828"/>
                  </a:lnTo>
                  <a:lnTo>
                    <a:pt x="14034" y="8839"/>
                  </a:lnTo>
                  <a:lnTo>
                    <a:pt x="1477" y="23766"/>
                  </a:lnTo>
                  <a:lnTo>
                    <a:pt x="0" y="32660"/>
                  </a:lnTo>
                  <a:lnTo>
                    <a:pt x="4598" y="51900"/>
                  </a:lnTo>
                  <a:lnTo>
                    <a:pt x="11439" y="58435"/>
                  </a:lnTo>
                  <a:lnTo>
                    <a:pt x="31519" y="65696"/>
                  </a:lnTo>
                  <a:lnTo>
                    <a:pt x="80198" y="72697"/>
                  </a:lnTo>
                  <a:lnTo>
                    <a:pt x="106952" y="87975"/>
                  </a:lnTo>
                  <a:lnTo>
                    <a:pt x="122322" y="100662"/>
                  </a:lnTo>
                  <a:lnTo>
                    <a:pt x="130713" y="120338"/>
                  </a:lnTo>
                  <a:lnTo>
                    <a:pt x="132951" y="132136"/>
                  </a:lnTo>
                  <a:lnTo>
                    <a:pt x="132103" y="142341"/>
                  </a:lnTo>
                  <a:lnTo>
                    <a:pt x="124921" y="159919"/>
                  </a:lnTo>
                  <a:lnTo>
                    <a:pt x="110811" y="172411"/>
                  </a:lnTo>
                  <a:lnTo>
                    <a:pt x="91672" y="180693"/>
                  </a:lnTo>
                  <a:lnTo>
                    <a:pt x="32141" y="187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03017" y="751010"/>
              <a:ext cx="1937245" cy="63172"/>
            </a:xfrm>
            <a:custGeom>
              <a:avLst/>
              <a:gdLst/>
              <a:ahLst/>
              <a:cxnLst/>
              <a:rect l="0" t="0" r="0" b="0"/>
              <a:pathLst>
                <a:path w="1937245" h="63172">
                  <a:moveTo>
                    <a:pt x="1937244" y="21057"/>
                  </a:moveTo>
                  <a:lnTo>
                    <a:pt x="1920476" y="26646"/>
                  </a:lnTo>
                  <a:lnTo>
                    <a:pt x="1902885" y="26271"/>
                  </a:lnTo>
                  <a:lnTo>
                    <a:pt x="1845415" y="20574"/>
                  </a:lnTo>
                  <a:lnTo>
                    <a:pt x="1794712" y="12860"/>
                  </a:lnTo>
                  <a:lnTo>
                    <a:pt x="1740244" y="5400"/>
                  </a:lnTo>
                  <a:lnTo>
                    <a:pt x="1680048" y="1067"/>
                  </a:lnTo>
                  <a:lnTo>
                    <a:pt x="1621885" y="211"/>
                  </a:lnTo>
                  <a:lnTo>
                    <a:pt x="1559746" y="42"/>
                  </a:lnTo>
                  <a:lnTo>
                    <a:pt x="1499551" y="8"/>
                  </a:lnTo>
                  <a:lnTo>
                    <a:pt x="1439481" y="2"/>
                  </a:lnTo>
                  <a:lnTo>
                    <a:pt x="1377227" y="1"/>
                  </a:lnTo>
                  <a:lnTo>
                    <a:pt x="1319869" y="0"/>
                  </a:lnTo>
                  <a:lnTo>
                    <a:pt x="1263478" y="0"/>
                  </a:lnTo>
                  <a:lnTo>
                    <a:pt x="1207280" y="5589"/>
                  </a:lnTo>
                  <a:lnTo>
                    <a:pt x="1151118" y="9553"/>
                  </a:lnTo>
                  <a:lnTo>
                    <a:pt x="1094964" y="10336"/>
                  </a:lnTo>
                  <a:lnTo>
                    <a:pt x="1038812" y="16080"/>
                  </a:lnTo>
                  <a:lnTo>
                    <a:pt x="975424" y="20074"/>
                  </a:lnTo>
                  <a:lnTo>
                    <a:pt x="916630" y="20863"/>
                  </a:lnTo>
                  <a:lnTo>
                    <a:pt x="859956" y="26608"/>
                  </a:lnTo>
                  <a:lnTo>
                    <a:pt x="796466" y="30602"/>
                  </a:lnTo>
                  <a:lnTo>
                    <a:pt x="734531" y="31392"/>
                  </a:lnTo>
                  <a:lnTo>
                    <a:pt x="683622" y="31528"/>
                  </a:lnTo>
                  <a:lnTo>
                    <a:pt x="631494" y="34688"/>
                  </a:lnTo>
                  <a:lnTo>
                    <a:pt x="582123" y="39914"/>
                  </a:lnTo>
                  <a:lnTo>
                    <a:pt x="531620" y="41462"/>
                  </a:lnTo>
                  <a:lnTo>
                    <a:pt x="475322" y="41921"/>
                  </a:lnTo>
                  <a:lnTo>
                    <a:pt x="421597" y="42057"/>
                  </a:lnTo>
                  <a:lnTo>
                    <a:pt x="368633" y="42097"/>
                  </a:lnTo>
                  <a:lnTo>
                    <a:pt x="315895" y="42109"/>
                  </a:lnTo>
                  <a:lnTo>
                    <a:pt x="256852" y="47702"/>
                  </a:lnTo>
                  <a:lnTo>
                    <a:pt x="193412" y="51667"/>
                  </a:lnTo>
                  <a:lnTo>
                    <a:pt x="136076" y="53523"/>
                  </a:lnTo>
                  <a:lnTo>
                    <a:pt x="82693" y="59793"/>
                  </a:lnTo>
                  <a:lnTo>
                    <a:pt x="28379" y="625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66188" y="90893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2"/>
                  </a:lnTo>
                  <a:lnTo>
                    <a:pt x="3120" y="283377"/>
                  </a:lnTo>
                  <a:lnTo>
                    <a:pt x="8333" y="322999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39846" y="105633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7543" y="14654"/>
                  </a:lnTo>
                  <a:lnTo>
                    <a:pt x="140580" y="19792"/>
                  </a:lnTo>
                  <a:lnTo>
                    <a:pt x="84268" y="20807"/>
                  </a:lnTo>
                  <a:lnTo>
                    <a:pt x="28084" y="210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57782" y="1130036"/>
              <a:ext cx="140184" cy="142691"/>
            </a:xfrm>
            <a:custGeom>
              <a:avLst/>
              <a:gdLst/>
              <a:ahLst/>
              <a:cxnLst/>
              <a:rect l="0" t="0" r="0" b="0"/>
              <a:pathLst>
                <a:path w="140184" h="142691">
                  <a:moveTo>
                    <a:pt x="87391" y="31586"/>
                  </a:moveTo>
                  <a:lnTo>
                    <a:pt x="70623" y="25997"/>
                  </a:lnTo>
                  <a:lnTo>
                    <a:pt x="53032" y="29492"/>
                  </a:lnTo>
                  <a:lnTo>
                    <a:pt x="26518" y="44613"/>
                  </a:lnTo>
                  <a:lnTo>
                    <a:pt x="12373" y="58433"/>
                  </a:lnTo>
                  <a:lnTo>
                    <a:pt x="2187" y="76273"/>
                  </a:lnTo>
                  <a:lnTo>
                    <a:pt x="0" y="95900"/>
                  </a:lnTo>
                  <a:lnTo>
                    <a:pt x="4097" y="115152"/>
                  </a:lnTo>
                  <a:lnTo>
                    <a:pt x="13716" y="131507"/>
                  </a:lnTo>
                  <a:lnTo>
                    <a:pt x="21897" y="136805"/>
                  </a:lnTo>
                  <a:lnTo>
                    <a:pt x="43464" y="142690"/>
                  </a:lnTo>
                  <a:lnTo>
                    <a:pt x="76325" y="140415"/>
                  </a:lnTo>
                  <a:lnTo>
                    <a:pt x="108289" y="132332"/>
                  </a:lnTo>
                  <a:lnTo>
                    <a:pt x="126315" y="119646"/>
                  </a:lnTo>
                  <a:lnTo>
                    <a:pt x="134397" y="111349"/>
                  </a:lnTo>
                  <a:lnTo>
                    <a:pt x="138615" y="101139"/>
                  </a:lnTo>
                  <a:lnTo>
                    <a:pt x="140183" y="77316"/>
                  </a:lnTo>
                  <a:lnTo>
                    <a:pt x="134488" y="43186"/>
                  </a:lnTo>
                  <a:lnTo>
                    <a:pt x="129317" y="34640"/>
                  </a:lnTo>
                  <a:lnTo>
                    <a:pt x="873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72978" y="961580"/>
              <a:ext cx="19595" cy="305328"/>
            </a:xfrm>
            <a:custGeom>
              <a:avLst/>
              <a:gdLst/>
              <a:ahLst/>
              <a:cxnLst/>
              <a:rect l="0" t="0" r="0" b="0"/>
              <a:pathLst>
                <a:path w="19595" h="305328">
                  <a:moveTo>
                    <a:pt x="9065" y="0"/>
                  </a:moveTo>
                  <a:lnTo>
                    <a:pt x="0" y="58617"/>
                  </a:lnTo>
                  <a:lnTo>
                    <a:pt x="6062" y="121197"/>
                  </a:lnTo>
                  <a:lnTo>
                    <a:pt x="8175" y="171351"/>
                  </a:lnTo>
                  <a:lnTo>
                    <a:pt x="12009" y="230813"/>
                  </a:lnTo>
                  <a:lnTo>
                    <a:pt x="17347" y="270380"/>
                  </a:lnTo>
                  <a:lnTo>
                    <a:pt x="19594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87287" y="1056337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5534" y="17958"/>
                  </a:lnTo>
                  <a:lnTo>
                    <a:pt x="54320" y="28547"/>
                  </a:lnTo>
                  <a:lnTo>
                    <a:pt x="20384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37607" y="1124169"/>
              <a:ext cx="176064" cy="123144"/>
            </a:xfrm>
            <a:custGeom>
              <a:avLst/>
              <a:gdLst/>
              <a:ahLst/>
              <a:cxnLst/>
              <a:rect l="0" t="0" r="0" b="0"/>
              <a:pathLst>
                <a:path w="176064" h="123144">
                  <a:moveTo>
                    <a:pt x="91835" y="58510"/>
                  </a:moveTo>
                  <a:lnTo>
                    <a:pt x="91835" y="36153"/>
                  </a:lnTo>
                  <a:lnTo>
                    <a:pt x="85596" y="18938"/>
                  </a:lnTo>
                  <a:lnTo>
                    <a:pt x="80657" y="11071"/>
                  </a:lnTo>
                  <a:lnTo>
                    <a:pt x="72685" y="5827"/>
                  </a:lnTo>
                  <a:lnTo>
                    <a:pt x="51348" y="0"/>
                  </a:lnTo>
                  <a:lnTo>
                    <a:pt x="41447" y="1956"/>
                  </a:lnTo>
                  <a:lnTo>
                    <a:pt x="24207" y="13488"/>
                  </a:lnTo>
                  <a:lnTo>
                    <a:pt x="6937" y="39711"/>
                  </a:lnTo>
                  <a:lnTo>
                    <a:pt x="0" y="75296"/>
                  </a:lnTo>
                  <a:lnTo>
                    <a:pt x="4616" y="95606"/>
                  </a:lnTo>
                  <a:lnTo>
                    <a:pt x="9123" y="104298"/>
                  </a:lnTo>
                  <a:lnTo>
                    <a:pt x="23489" y="117075"/>
                  </a:lnTo>
                  <a:lnTo>
                    <a:pt x="32233" y="122120"/>
                  </a:lnTo>
                  <a:lnTo>
                    <a:pt x="40402" y="123143"/>
                  </a:lnTo>
                  <a:lnTo>
                    <a:pt x="55718" y="118041"/>
                  </a:lnTo>
                  <a:lnTo>
                    <a:pt x="77494" y="96426"/>
                  </a:lnTo>
                  <a:lnTo>
                    <a:pt x="93175" y="67794"/>
                  </a:lnTo>
                  <a:lnTo>
                    <a:pt x="100549" y="27632"/>
                  </a:lnTo>
                  <a:lnTo>
                    <a:pt x="113303" y="61145"/>
                  </a:lnTo>
                  <a:lnTo>
                    <a:pt x="131601" y="90876"/>
                  </a:lnTo>
                  <a:lnTo>
                    <a:pt x="139403" y="97635"/>
                  </a:lnTo>
                  <a:lnTo>
                    <a:pt x="176063" y="1111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13670" y="92999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0723" y="163857"/>
                  </a:lnTo>
                  <a:lnTo>
                    <a:pt x="18645" y="213627"/>
                  </a:lnTo>
                  <a:lnTo>
                    <a:pt x="28683" y="272958"/>
                  </a:lnTo>
                  <a:lnTo>
                    <a:pt x="33845" y="30938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02879" y="898409"/>
              <a:ext cx="16119" cy="200043"/>
            </a:xfrm>
            <a:custGeom>
              <a:avLst/>
              <a:gdLst/>
              <a:ahLst/>
              <a:cxnLst/>
              <a:rect l="0" t="0" r="0" b="0"/>
              <a:pathLst>
                <a:path w="16119" h="200043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2621" y="138054"/>
                  </a:lnTo>
                  <a:lnTo>
                    <a:pt x="1611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1111" y="908938"/>
              <a:ext cx="52643" cy="200042"/>
            </a:xfrm>
            <a:custGeom>
              <a:avLst/>
              <a:gdLst/>
              <a:ahLst/>
              <a:cxnLst/>
              <a:rect l="0" t="0" r="0" b="0"/>
              <a:pathLst>
                <a:path w="52643" h="200042">
                  <a:moveTo>
                    <a:pt x="0" y="0"/>
                  </a:moveTo>
                  <a:lnTo>
                    <a:pt x="25193" y="61110"/>
                  </a:lnTo>
                  <a:lnTo>
                    <a:pt x="36580" y="95316"/>
                  </a:lnTo>
                  <a:lnTo>
                    <a:pt x="46974" y="156383"/>
                  </a:lnTo>
                  <a:lnTo>
                    <a:pt x="5264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7411" y="95105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31541" y="15641"/>
                  </a:lnTo>
                  <a:lnTo>
                    <a:pt x="95647" y="26341"/>
                  </a:lnTo>
                  <a:lnTo>
                    <a:pt x="41597" y="305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87411" y="103528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14654"/>
                  </a:lnTo>
                  <a:lnTo>
                    <a:pt x="46306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18072" y="1119508"/>
              <a:ext cx="122996" cy="147038"/>
            </a:xfrm>
            <a:custGeom>
              <a:avLst/>
              <a:gdLst/>
              <a:ahLst/>
              <a:cxnLst/>
              <a:rect l="0" t="0" r="0" b="0"/>
              <a:pathLst>
                <a:path w="122996" h="147038">
                  <a:moveTo>
                    <a:pt x="58893" y="10528"/>
                  </a:moveTo>
                  <a:lnTo>
                    <a:pt x="36537" y="16117"/>
                  </a:lnTo>
                  <a:lnTo>
                    <a:pt x="19321" y="28220"/>
                  </a:lnTo>
                  <a:lnTo>
                    <a:pt x="11455" y="36361"/>
                  </a:lnTo>
                  <a:lnTo>
                    <a:pt x="2715" y="57884"/>
                  </a:lnTo>
                  <a:lnTo>
                    <a:pt x="0" y="83048"/>
                  </a:lnTo>
                  <a:lnTo>
                    <a:pt x="2693" y="109830"/>
                  </a:lnTo>
                  <a:lnTo>
                    <a:pt x="10909" y="131091"/>
                  </a:lnTo>
                  <a:lnTo>
                    <a:pt x="16375" y="140037"/>
                  </a:lnTo>
                  <a:lnTo>
                    <a:pt x="23529" y="144830"/>
                  </a:lnTo>
                  <a:lnTo>
                    <a:pt x="40836" y="147037"/>
                  </a:lnTo>
                  <a:lnTo>
                    <a:pt x="70311" y="141702"/>
                  </a:lnTo>
                  <a:lnTo>
                    <a:pt x="95682" y="127124"/>
                  </a:lnTo>
                  <a:lnTo>
                    <a:pt x="118017" y="96808"/>
                  </a:lnTo>
                  <a:lnTo>
                    <a:pt x="122995" y="74611"/>
                  </a:lnTo>
                  <a:lnTo>
                    <a:pt x="120138" y="53047"/>
                  </a:lnTo>
                  <a:lnTo>
                    <a:pt x="111070" y="31765"/>
                  </a:lnTo>
                  <a:lnTo>
                    <a:pt x="99241" y="16847"/>
                  </a:lnTo>
                  <a:lnTo>
                    <a:pt x="799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51292" y="875185"/>
              <a:ext cx="83602" cy="349609"/>
            </a:xfrm>
            <a:custGeom>
              <a:avLst/>
              <a:gdLst/>
              <a:ahLst/>
              <a:cxnLst/>
              <a:rect l="0" t="0" r="0" b="0"/>
              <a:pathLst>
                <a:path w="83602" h="349609">
                  <a:moveTo>
                    <a:pt x="73073" y="349608"/>
                  </a:moveTo>
                  <a:lnTo>
                    <a:pt x="53944" y="288497"/>
                  </a:lnTo>
                  <a:lnTo>
                    <a:pt x="28858" y="228476"/>
                  </a:lnTo>
                  <a:lnTo>
                    <a:pt x="13689" y="173776"/>
                  </a:lnTo>
                  <a:lnTo>
                    <a:pt x="2548" y="117910"/>
                  </a:lnTo>
                  <a:lnTo>
                    <a:pt x="0" y="61815"/>
                  </a:lnTo>
                  <a:lnTo>
                    <a:pt x="5148" y="25300"/>
                  </a:lnTo>
                  <a:lnTo>
                    <a:pt x="10242" y="16419"/>
                  </a:lnTo>
                  <a:lnTo>
                    <a:pt x="25261" y="3432"/>
                  </a:lnTo>
                  <a:lnTo>
                    <a:pt x="46753" y="0"/>
                  </a:lnTo>
                  <a:lnTo>
                    <a:pt x="83601" y="2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61194" y="105633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1007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55991" y="908938"/>
              <a:ext cx="42116" cy="273742"/>
            </a:xfrm>
            <a:custGeom>
              <a:avLst/>
              <a:gdLst/>
              <a:ahLst/>
              <a:cxnLst/>
              <a:rect l="0" t="0" r="0" b="0"/>
              <a:pathLst>
                <a:path w="42116" h="273742">
                  <a:moveTo>
                    <a:pt x="0" y="0"/>
                  </a:moveTo>
                  <a:lnTo>
                    <a:pt x="3120" y="54144"/>
                  </a:lnTo>
                  <a:lnTo>
                    <a:pt x="17959" y="115794"/>
                  </a:lnTo>
                  <a:lnTo>
                    <a:pt x="28547" y="169145"/>
                  </a:lnTo>
                  <a:lnTo>
                    <a:pt x="38421" y="230331"/>
                  </a:lnTo>
                  <a:lnTo>
                    <a:pt x="4211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43178" y="1048879"/>
              <a:ext cx="112856" cy="154858"/>
            </a:xfrm>
            <a:custGeom>
              <a:avLst/>
              <a:gdLst/>
              <a:ahLst/>
              <a:cxnLst/>
              <a:rect l="0" t="0" r="0" b="0"/>
              <a:pathLst>
                <a:path w="112856" h="154858">
                  <a:moveTo>
                    <a:pt x="7570" y="81157"/>
                  </a:moveTo>
                  <a:lnTo>
                    <a:pt x="66187" y="66503"/>
                  </a:lnTo>
                  <a:lnTo>
                    <a:pt x="95388" y="50819"/>
                  </a:lnTo>
                  <a:lnTo>
                    <a:pt x="100040" y="43384"/>
                  </a:lnTo>
                  <a:lnTo>
                    <a:pt x="102090" y="25765"/>
                  </a:lnTo>
                  <a:lnTo>
                    <a:pt x="98659" y="18493"/>
                  </a:lnTo>
                  <a:lnTo>
                    <a:pt x="85489" y="7293"/>
                  </a:lnTo>
                  <a:lnTo>
                    <a:pt x="52754" y="0"/>
                  </a:lnTo>
                  <a:lnTo>
                    <a:pt x="33111" y="4533"/>
                  </a:lnTo>
                  <a:lnTo>
                    <a:pt x="24597" y="9017"/>
                  </a:lnTo>
                  <a:lnTo>
                    <a:pt x="12018" y="23359"/>
                  </a:lnTo>
                  <a:lnTo>
                    <a:pt x="3697" y="42601"/>
                  </a:lnTo>
                  <a:lnTo>
                    <a:pt x="0" y="66751"/>
                  </a:lnTo>
                  <a:lnTo>
                    <a:pt x="4595" y="89962"/>
                  </a:lnTo>
                  <a:lnTo>
                    <a:pt x="20337" y="119641"/>
                  </a:lnTo>
                  <a:lnTo>
                    <a:pt x="42938" y="143253"/>
                  </a:lnTo>
                  <a:lnTo>
                    <a:pt x="52206" y="150630"/>
                  </a:lnTo>
                  <a:lnTo>
                    <a:pt x="61894" y="154379"/>
                  </a:lnTo>
                  <a:lnTo>
                    <a:pt x="112855" y="154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13615" y="919466"/>
              <a:ext cx="37175" cy="263214"/>
            </a:xfrm>
            <a:custGeom>
              <a:avLst/>
              <a:gdLst/>
              <a:ahLst/>
              <a:cxnLst/>
              <a:rect l="0" t="0" r="0" b="0"/>
              <a:pathLst>
                <a:path w="37175" h="263214">
                  <a:moveTo>
                    <a:pt x="5589" y="0"/>
                  </a:moveTo>
                  <a:lnTo>
                    <a:pt x="0" y="16768"/>
                  </a:lnTo>
                  <a:lnTo>
                    <a:pt x="3271" y="64620"/>
                  </a:lnTo>
                  <a:lnTo>
                    <a:pt x="6072" y="118193"/>
                  </a:lnTo>
                  <a:lnTo>
                    <a:pt x="13791" y="169291"/>
                  </a:lnTo>
                  <a:lnTo>
                    <a:pt x="30311" y="230351"/>
                  </a:lnTo>
                  <a:lnTo>
                    <a:pt x="3717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5504" y="1024751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3784" y="0"/>
                  </a:lnTo>
                  <a:lnTo>
                    <a:pt x="4883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82071" y="908938"/>
              <a:ext cx="26647" cy="252685"/>
            </a:xfrm>
            <a:custGeom>
              <a:avLst/>
              <a:gdLst/>
              <a:ahLst/>
              <a:cxnLst/>
              <a:rect l="0" t="0" r="0" b="0"/>
              <a:pathLst>
                <a:path w="26647" h="252685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6072" y="94168"/>
                  </a:lnTo>
                  <a:lnTo>
                    <a:pt x="12621" y="142285"/>
                  </a:lnTo>
                  <a:lnTo>
                    <a:pt x="18546" y="204707"/>
                  </a:lnTo>
                  <a:lnTo>
                    <a:pt x="2664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24489" y="1019162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89"/>
                  </a:moveTo>
                  <a:lnTo>
                    <a:pt x="130631" y="0"/>
                  </a:lnTo>
                  <a:lnTo>
                    <a:pt x="113040" y="375"/>
                  </a:lnTo>
                  <a:lnTo>
                    <a:pt x="61636" y="1213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50831" y="1011596"/>
              <a:ext cx="117454" cy="150027"/>
            </a:xfrm>
            <a:custGeom>
              <a:avLst/>
              <a:gdLst/>
              <a:ahLst/>
              <a:cxnLst/>
              <a:rect l="0" t="0" r="0" b="0"/>
              <a:pathLst>
                <a:path w="117454" h="150027">
                  <a:moveTo>
                    <a:pt x="0" y="76326"/>
                  </a:moveTo>
                  <a:lnTo>
                    <a:pt x="58616" y="76326"/>
                  </a:lnTo>
                  <a:lnTo>
                    <a:pt x="93407" y="70737"/>
                  </a:lnTo>
                  <a:lnTo>
                    <a:pt x="102046" y="65581"/>
                  </a:lnTo>
                  <a:lnTo>
                    <a:pt x="114763" y="50494"/>
                  </a:lnTo>
                  <a:lnTo>
                    <a:pt x="117453" y="41557"/>
                  </a:lnTo>
                  <a:lnTo>
                    <a:pt x="117322" y="22269"/>
                  </a:lnTo>
                  <a:lnTo>
                    <a:pt x="113310" y="14552"/>
                  </a:lnTo>
                  <a:lnTo>
                    <a:pt x="99493" y="2857"/>
                  </a:lnTo>
                  <a:lnTo>
                    <a:pt x="78534" y="0"/>
                  </a:lnTo>
                  <a:lnTo>
                    <a:pt x="55961" y="3799"/>
                  </a:lnTo>
                  <a:lnTo>
                    <a:pt x="38130" y="13286"/>
                  </a:lnTo>
                  <a:lnTo>
                    <a:pt x="14937" y="37371"/>
                  </a:lnTo>
                  <a:lnTo>
                    <a:pt x="11128" y="46846"/>
                  </a:lnTo>
                  <a:lnTo>
                    <a:pt x="10015" y="66734"/>
                  </a:lnTo>
                  <a:lnTo>
                    <a:pt x="21555" y="97661"/>
                  </a:lnTo>
                  <a:lnTo>
                    <a:pt x="39791" y="123462"/>
                  </a:lnTo>
                  <a:lnTo>
                    <a:pt x="65603" y="140335"/>
                  </a:lnTo>
                  <a:lnTo>
                    <a:pt x="115813" y="150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14520" y="982637"/>
              <a:ext cx="99523" cy="164012"/>
            </a:xfrm>
            <a:custGeom>
              <a:avLst/>
              <a:gdLst/>
              <a:ahLst/>
              <a:cxnLst/>
              <a:rect l="0" t="0" r="0" b="0"/>
              <a:pathLst>
                <a:path w="99523" h="164012">
                  <a:moveTo>
                    <a:pt x="15295" y="105285"/>
                  </a:moveTo>
                  <a:lnTo>
                    <a:pt x="17634" y="143803"/>
                  </a:lnTo>
                  <a:lnTo>
                    <a:pt x="26473" y="161789"/>
                  </a:lnTo>
                  <a:lnTo>
                    <a:pt x="28597" y="164011"/>
                  </a:lnTo>
                  <a:lnTo>
                    <a:pt x="28842" y="161984"/>
                  </a:lnTo>
                  <a:lnTo>
                    <a:pt x="11346" y="104290"/>
                  </a:lnTo>
                  <a:lnTo>
                    <a:pt x="0" y="62975"/>
                  </a:lnTo>
                  <a:lnTo>
                    <a:pt x="1868" y="42027"/>
                  </a:lnTo>
                  <a:lnTo>
                    <a:pt x="7513" y="32697"/>
                  </a:lnTo>
                  <a:lnTo>
                    <a:pt x="26264" y="16092"/>
                  </a:lnTo>
                  <a:lnTo>
                    <a:pt x="50195" y="7152"/>
                  </a:lnTo>
                  <a:lnTo>
                    <a:pt x="995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08717" y="1005890"/>
              <a:ext cx="139224" cy="143443"/>
            </a:xfrm>
            <a:custGeom>
              <a:avLst/>
              <a:gdLst/>
              <a:ahLst/>
              <a:cxnLst/>
              <a:rect l="0" t="0" r="0" b="0"/>
              <a:pathLst>
                <a:path w="139224" h="143443">
                  <a:moveTo>
                    <a:pt x="115896" y="8333"/>
                  </a:moveTo>
                  <a:lnTo>
                    <a:pt x="78419" y="0"/>
                  </a:lnTo>
                  <a:lnTo>
                    <a:pt x="43571" y="1574"/>
                  </a:lnTo>
                  <a:lnTo>
                    <a:pt x="22920" y="7669"/>
                  </a:lnTo>
                  <a:lnTo>
                    <a:pt x="5943" y="18176"/>
                  </a:lnTo>
                  <a:lnTo>
                    <a:pt x="1650" y="25424"/>
                  </a:lnTo>
                  <a:lnTo>
                    <a:pt x="0" y="42835"/>
                  </a:lnTo>
                  <a:lnTo>
                    <a:pt x="3537" y="50051"/>
                  </a:lnTo>
                  <a:lnTo>
                    <a:pt x="16826" y="61190"/>
                  </a:lnTo>
                  <a:lnTo>
                    <a:pt x="25283" y="63458"/>
                  </a:lnTo>
                  <a:lnTo>
                    <a:pt x="79916" y="61533"/>
                  </a:lnTo>
                  <a:lnTo>
                    <a:pt x="103414" y="67462"/>
                  </a:lnTo>
                  <a:lnTo>
                    <a:pt x="114594" y="72319"/>
                  </a:lnTo>
                  <a:lnTo>
                    <a:pt x="130135" y="87074"/>
                  </a:lnTo>
                  <a:lnTo>
                    <a:pt x="135918" y="95922"/>
                  </a:lnTo>
                  <a:lnTo>
                    <a:pt x="139223" y="115112"/>
                  </a:lnTo>
                  <a:lnTo>
                    <a:pt x="138466" y="125142"/>
                  </a:lnTo>
                  <a:lnTo>
                    <a:pt x="133282" y="131829"/>
                  </a:lnTo>
                  <a:lnTo>
                    <a:pt x="115044" y="139259"/>
                  </a:lnTo>
                  <a:lnTo>
                    <a:pt x="72880" y="143442"/>
                  </a:lnTo>
                  <a:lnTo>
                    <a:pt x="46475" y="138181"/>
                  </a:lnTo>
                  <a:lnTo>
                    <a:pt x="83" y="124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98106" y="729953"/>
              <a:ext cx="926508" cy="115815"/>
            </a:xfrm>
            <a:custGeom>
              <a:avLst/>
              <a:gdLst/>
              <a:ahLst/>
              <a:cxnLst/>
              <a:rect l="0" t="0" r="0" b="0"/>
              <a:pathLst>
                <a:path w="926508" h="115815">
                  <a:moveTo>
                    <a:pt x="926507" y="115814"/>
                  </a:moveTo>
                  <a:lnTo>
                    <a:pt x="871463" y="99025"/>
                  </a:lnTo>
                  <a:lnTo>
                    <a:pt x="820054" y="92481"/>
                  </a:lnTo>
                  <a:lnTo>
                    <a:pt x="764839" y="80269"/>
                  </a:lnTo>
                  <a:lnTo>
                    <a:pt x="708873" y="67762"/>
                  </a:lnTo>
                  <a:lnTo>
                    <a:pt x="652757" y="64078"/>
                  </a:lnTo>
                  <a:lnTo>
                    <a:pt x="602202" y="57761"/>
                  </a:lnTo>
                  <a:lnTo>
                    <a:pt x="541516" y="44984"/>
                  </a:lnTo>
                  <a:lnTo>
                    <a:pt x="487292" y="37092"/>
                  </a:lnTo>
                  <a:lnTo>
                    <a:pt x="428314" y="31504"/>
                  </a:lnTo>
                  <a:lnTo>
                    <a:pt x="377323" y="23467"/>
                  </a:lnTo>
                  <a:lnTo>
                    <a:pt x="314677" y="14139"/>
                  </a:lnTo>
                  <a:lnTo>
                    <a:pt x="254184" y="11242"/>
                  </a:lnTo>
                  <a:lnTo>
                    <a:pt x="204775" y="10740"/>
                  </a:lnTo>
                  <a:lnTo>
                    <a:pt x="151921" y="7472"/>
                  </a:lnTo>
                  <a:lnTo>
                    <a:pt x="103504" y="2214"/>
                  </a:lnTo>
                  <a:lnTo>
                    <a:pt x="40332" y="4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648246" y="2926198"/>
            <a:ext cx="1316063" cy="515897"/>
            <a:chOff x="2648246" y="2926198"/>
            <a:chExt cx="1316063" cy="515897"/>
          </a:xfrm>
        </p:grpSpPr>
        <p:sp>
          <p:nvSpPr>
            <p:cNvPr id="51" name="Freeform 50"/>
            <p:cNvSpPr/>
            <p:nvPr/>
          </p:nvSpPr>
          <p:spPr>
            <a:xfrm>
              <a:off x="2774781" y="3052540"/>
              <a:ext cx="41922" cy="389555"/>
            </a:xfrm>
            <a:custGeom>
              <a:avLst/>
              <a:gdLst/>
              <a:ahLst/>
              <a:cxnLst/>
              <a:rect l="0" t="0" r="0" b="0"/>
              <a:pathLst>
                <a:path w="41922" h="389555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4"/>
                  </a:lnTo>
                  <a:lnTo>
                    <a:pt x="2983" y="201720"/>
                  </a:lnTo>
                  <a:lnTo>
                    <a:pt x="16603" y="263217"/>
                  </a:lnTo>
                  <a:lnTo>
                    <a:pt x="23142" y="316549"/>
                  </a:lnTo>
                  <a:lnTo>
                    <a:pt x="39001" y="379332"/>
                  </a:lnTo>
                  <a:lnTo>
                    <a:pt x="4192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648246" y="2940886"/>
              <a:ext cx="281893" cy="301168"/>
            </a:xfrm>
            <a:custGeom>
              <a:avLst/>
              <a:gdLst/>
              <a:ahLst/>
              <a:cxnLst/>
              <a:rect l="0" t="0" r="0" b="0"/>
              <a:pathLst>
                <a:path w="281893" h="301168">
                  <a:moveTo>
                    <a:pt x="0" y="132711"/>
                  </a:moveTo>
                  <a:lnTo>
                    <a:pt x="5589" y="115943"/>
                  </a:lnTo>
                  <a:lnTo>
                    <a:pt x="17692" y="101472"/>
                  </a:lnTo>
                  <a:lnTo>
                    <a:pt x="78247" y="44987"/>
                  </a:lnTo>
                  <a:lnTo>
                    <a:pt x="126940" y="9880"/>
                  </a:lnTo>
                  <a:lnTo>
                    <a:pt x="169283" y="0"/>
                  </a:lnTo>
                  <a:lnTo>
                    <a:pt x="213284" y="2662"/>
                  </a:lnTo>
                  <a:lnTo>
                    <a:pt x="235563" y="10961"/>
                  </a:lnTo>
                  <a:lnTo>
                    <a:pt x="244779" y="16449"/>
                  </a:lnTo>
                  <a:lnTo>
                    <a:pt x="258139" y="31906"/>
                  </a:lnTo>
                  <a:lnTo>
                    <a:pt x="276248" y="70425"/>
                  </a:lnTo>
                  <a:lnTo>
                    <a:pt x="281892" y="112566"/>
                  </a:lnTo>
                  <a:lnTo>
                    <a:pt x="275394" y="169633"/>
                  </a:lnTo>
                  <a:lnTo>
                    <a:pt x="259726" y="215913"/>
                  </a:lnTo>
                  <a:lnTo>
                    <a:pt x="234447" y="253261"/>
                  </a:lnTo>
                  <a:lnTo>
                    <a:pt x="175318" y="295489"/>
                  </a:lnTo>
                  <a:lnTo>
                    <a:pt x="168456" y="301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71042" y="2957783"/>
              <a:ext cx="156272" cy="473995"/>
            </a:xfrm>
            <a:custGeom>
              <a:avLst/>
              <a:gdLst/>
              <a:ahLst/>
              <a:cxnLst/>
              <a:rect l="0" t="0" r="0" b="0"/>
              <a:pathLst>
                <a:path w="156272" h="473995">
                  <a:moveTo>
                    <a:pt x="124685" y="0"/>
                  </a:moveTo>
                  <a:lnTo>
                    <a:pt x="100639" y="17981"/>
                  </a:lnTo>
                  <a:lnTo>
                    <a:pt x="58051" y="80420"/>
                  </a:lnTo>
                  <a:lnTo>
                    <a:pt x="38131" y="110136"/>
                  </a:lnTo>
                  <a:lnTo>
                    <a:pt x="17208" y="170801"/>
                  </a:lnTo>
                  <a:lnTo>
                    <a:pt x="3933" y="218674"/>
                  </a:lnTo>
                  <a:lnTo>
                    <a:pt x="0" y="268734"/>
                  </a:lnTo>
                  <a:lnTo>
                    <a:pt x="1954" y="321781"/>
                  </a:lnTo>
                  <a:lnTo>
                    <a:pt x="13095" y="376037"/>
                  </a:lnTo>
                  <a:lnTo>
                    <a:pt x="28711" y="409726"/>
                  </a:lnTo>
                  <a:lnTo>
                    <a:pt x="53745" y="441935"/>
                  </a:lnTo>
                  <a:lnTo>
                    <a:pt x="88978" y="468116"/>
                  </a:lnTo>
                  <a:lnTo>
                    <a:pt x="112325" y="473994"/>
                  </a:lnTo>
                  <a:lnTo>
                    <a:pt x="132060" y="472707"/>
                  </a:lnTo>
                  <a:lnTo>
                    <a:pt x="15627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69861" y="3115711"/>
              <a:ext cx="168023" cy="253823"/>
            </a:xfrm>
            <a:custGeom>
              <a:avLst/>
              <a:gdLst/>
              <a:ahLst/>
              <a:cxnLst/>
              <a:rect l="0" t="0" r="0" b="0"/>
              <a:pathLst>
                <a:path w="168023" h="253823">
                  <a:moveTo>
                    <a:pt x="10094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057" y="163632"/>
                  </a:lnTo>
                  <a:lnTo>
                    <a:pt x="18737" y="226052"/>
                  </a:lnTo>
                  <a:lnTo>
                    <a:pt x="22875" y="236099"/>
                  </a:lnTo>
                  <a:lnTo>
                    <a:pt x="36832" y="250382"/>
                  </a:lnTo>
                  <a:lnTo>
                    <a:pt x="45467" y="253489"/>
                  </a:lnTo>
                  <a:lnTo>
                    <a:pt x="64420" y="253822"/>
                  </a:lnTo>
                  <a:lnTo>
                    <a:pt x="118721" y="233048"/>
                  </a:lnTo>
                  <a:lnTo>
                    <a:pt x="16802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90484" y="3178882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8864" y="8333"/>
                  </a:lnTo>
                  <a:lnTo>
                    <a:pt x="43029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79955" y="3054735"/>
              <a:ext cx="178986" cy="18863"/>
            </a:xfrm>
            <a:custGeom>
              <a:avLst/>
              <a:gdLst/>
              <a:ahLst/>
              <a:cxnLst/>
              <a:rect l="0" t="0" r="0" b="0"/>
              <a:pathLst>
                <a:path w="178986" h="18863">
                  <a:moveTo>
                    <a:pt x="178985" y="8334"/>
                  </a:moveTo>
                  <a:lnTo>
                    <a:pt x="141507" y="0"/>
                  </a:lnTo>
                  <a:lnTo>
                    <a:pt x="106659" y="1575"/>
                  </a:lnTo>
                  <a:lnTo>
                    <a:pt x="45588" y="14679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1582" y="2926198"/>
              <a:ext cx="144806" cy="421141"/>
            </a:xfrm>
            <a:custGeom>
              <a:avLst/>
              <a:gdLst/>
              <a:ahLst/>
              <a:cxnLst/>
              <a:rect l="0" t="0" r="0" b="0"/>
              <a:pathLst>
                <a:path w="144806" h="421141">
                  <a:moveTo>
                    <a:pt x="0" y="0"/>
                  </a:moveTo>
                  <a:lnTo>
                    <a:pt x="45782" y="54115"/>
                  </a:lnTo>
                  <a:lnTo>
                    <a:pt x="94155" y="115943"/>
                  </a:lnTo>
                  <a:lnTo>
                    <a:pt x="112516" y="150557"/>
                  </a:lnTo>
                  <a:lnTo>
                    <a:pt x="129201" y="204175"/>
                  </a:lnTo>
                  <a:lnTo>
                    <a:pt x="142591" y="259826"/>
                  </a:lnTo>
                  <a:lnTo>
                    <a:pt x="144805" y="300684"/>
                  </a:lnTo>
                  <a:lnTo>
                    <a:pt x="137402" y="335537"/>
                  </a:lnTo>
                  <a:lnTo>
                    <a:pt x="114533" y="375635"/>
                  </a:lnTo>
                  <a:lnTo>
                    <a:pt x="7370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37966" y="297884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721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8494" y="306306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6883" y="0"/>
                  </a:lnTo>
                  <a:lnTo>
                    <a:pt x="283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364391" y="2376946"/>
            <a:ext cx="1621389" cy="949336"/>
            <a:chOff x="4364391" y="2376946"/>
            <a:chExt cx="1621389" cy="949336"/>
          </a:xfrm>
        </p:grpSpPr>
        <p:sp>
          <p:nvSpPr>
            <p:cNvPr id="61" name="Freeform 60"/>
            <p:cNvSpPr/>
            <p:nvPr/>
          </p:nvSpPr>
          <p:spPr>
            <a:xfrm>
              <a:off x="4477756" y="2376946"/>
              <a:ext cx="318304" cy="415511"/>
            </a:xfrm>
            <a:custGeom>
              <a:avLst/>
              <a:gdLst/>
              <a:ahLst/>
              <a:cxnLst/>
              <a:rect l="0" t="0" r="0" b="0"/>
              <a:pathLst>
                <a:path w="318304" h="415511">
                  <a:moveTo>
                    <a:pt x="65619" y="107055"/>
                  </a:moveTo>
                  <a:lnTo>
                    <a:pt x="54441" y="95877"/>
                  </a:lnTo>
                  <a:lnTo>
                    <a:pt x="52318" y="89074"/>
                  </a:lnTo>
                  <a:lnTo>
                    <a:pt x="54919" y="62733"/>
                  </a:lnTo>
                  <a:lnTo>
                    <a:pt x="64269" y="33871"/>
                  </a:lnTo>
                  <a:lnTo>
                    <a:pt x="75157" y="17597"/>
                  </a:lnTo>
                  <a:lnTo>
                    <a:pt x="90915" y="5685"/>
                  </a:lnTo>
                  <a:lnTo>
                    <a:pt x="100031" y="870"/>
                  </a:lnTo>
                  <a:lnTo>
                    <a:pt x="109617" y="0"/>
                  </a:lnTo>
                  <a:lnTo>
                    <a:pt x="129627" y="5273"/>
                  </a:lnTo>
                  <a:lnTo>
                    <a:pt x="143980" y="18535"/>
                  </a:lnTo>
                  <a:lnTo>
                    <a:pt x="178722" y="79137"/>
                  </a:lnTo>
                  <a:lnTo>
                    <a:pt x="188039" y="121790"/>
                  </a:lnTo>
                  <a:lnTo>
                    <a:pt x="190799" y="171472"/>
                  </a:lnTo>
                  <a:lnTo>
                    <a:pt x="191617" y="220118"/>
                  </a:lnTo>
                  <a:lnTo>
                    <a:pt x="186304" y="272888"/>
                  </a:lnTo>
                  <a:lnTo>
                    <a:pt x="172820" y="323173"/>
                  </a:lnTo>
                  <a:lnTo>
                    <a:pt x="142156" y="371229"/>
                  </a:lnTo>
                  <a:lnTo>
                    <a:pt x="115983" y="396549"/>
                  </a:lnTo>
                  <a:lnTo>
                    <a:pt x="86001" y="413280"/>
                  </a:lnTo>
                  <a:lnTo>
                    <a:pt x="65319" y="415510"/>
                  </a:lnTo>
                  <a:lnTo>
                    <a:pt x="44429" y="411432"/>
                  </a:lnTo>
                  <a:lnTo>
                    <a:pt x="23446" y="401821"/>
                  </a:lnTo>
                  <a:lnTo>
                    <a:pt x="8661" y="386631"/>
                  </a:lnTo>
                  <a:lnTo>
                    <a:pt x="3081" y="377667"/>
                  </a:lnTo>
                  <a:lnTo>
                    <a:pt x="0" y="358348"/>
                  </a:lnTo>
                  <a:lnTo>
                    <a:pt x="7554" y="317350"/>
                  </a:lnTo>
                  <a:lnTo>
                    <a:pt x="22548" y="291547"/>
                  </a:lnTo>
                  <a:lnTo>
                    <a:pt x="47398" y="269084"/>
                  </a:lnTo>
                  <a:lnTo>
                    <a:pt x="69999" y="264076"/>
                  </a:lnTo>
                  <a:lnTo>
                    <a:pt x="95642" y="266919"/>
                  </a:lnTo>
                  <a:lnTo>
                    <a:pt x="158552" y="294238"/>
                  </a:lnTo>
                  <a:lnTo>
                    <a:pt x="214321" y="335276"/>
                  </a:lnTo>
                  <a:lnTo>
                    <a:pt x="276303" y="368231"/>
                  </a:lnTo>
                  <a:lnTo>
                    <a:pt x="318303" y="380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64391" y="2831442"/>
              <a:ext cx="547483" cy="21058"/>
            </a:xfrm>
            <a:custGeom>
              <a:avLst/>
              <a:gdLst/>
              <a:ahLst/>
              <a:cxnLst/>
              <a:rect l="0" t="0" r="0" b="0"/>
              <a:pathLst>
                <a:path w="547483" h="21058">
                  <a:moveTo>
                    <a:pt x="547482" y="0"/>
                  </a:moveTo>
                  <a:lnTo>
                    <a:pt x="488865" y="5589"/>
                  </a:lnTo>
                  <a:lnTo>
                    <a:pt x="432351" y="9552"/>
                  </a:lnTo>
                  <a:lnTo>
                    <a:pt x="377278" y="10239"/>
                  </a:lnTo>
                  <a:lnTo>
                    <a:pt x="325735" y="11612"/>
                  </a:lnTo>
                  <a:lnTo>
                    <a:pt x="266334" y="18845"/>
                  </a:lnTo>
                  <a:lnTo>
                    <a:pt x="214614" y="20401"/>
                  </a:lnTo>
                  <a:lnTo>
                    <a:pt x="163415" y="20862"/>
                  </a:lnTo>
                  <a:lnTo>
                    <a:pt x="103792" y="20999"/>
                  </a:lnTo>
                  <a:lnTo>
                    <a:pt x="47910" y="2104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23894" y="2855319"/>
              <a:ext cx="198467" cy="401881"/>
            </a:xfrm>
            <a:custGeom>
              <a:avLst/>
              <a:gdLst/>
              <a:ahLst/>
              <a:cxnLst/>
              <a:rect l="0" t="0" r="0" b="0"/>
              <a:pathLst>
                <a:path w="198467" h="401881">
                  <a:moveTo>
                    <a:pt x="187937" y="112993"/>
                  </a:moveTo>
                  <a:lnTo>
                    <a:pt x="163891" y="130974"/>
                  </a:lnTo>
                  <a:lnTo>
                    <a:pt x="121303" y="188517"/>
                  </a:lnTo>
                  <a:lnTo>
                    <a:pt x="86168" y="248486"/>
                  </a:lnTo>
                  <a:lnTo>
                    <a:pt x="54187" y="310658"/>
                  </a:lnTo>
                  <a:lnTo>
                    <a:pt x="37645" y="354679"/>
                  </a:lnTo>
                  <a:lnTo>
                    <a:pt x="39642" y="375997"/>
                  </a:lnTo>
                  <a:lnTo>
                    <a:pt x="43450" y="386595"/>
                  </a:lnTo>
                  <a:lnTo>
                    <a:pt x="50669" y="393660"/>
                  </a:lnTo>
                  <a:lnTo>
                    <a:pt x="71167" y="401511"/>
                  </a:lnTo>
                  <a:lnTo>
                    <a:pt x="92755" y="401880"/>
                  </a:lnTo>
                  <a:lnTo>
                    <a:pt x="103426" y="400341"/>
                  </a:lnTo>
                  <a:lnTo>
                    <a:pt x="121521" y="389272"/>
                  </a:lnTo>
                  <a:lnTo>
                    <a:pt x="158264" y="350803"/>
                  </a:lnTo>
                  <a:lnTo>
                    <a:pt x="180246" y="301934"/>
                  </a:lnTo>
                  <a:lnTo>
                    <a:pt x="185658" y="259573"/>
                  </a:lnTo>
                  <a:lnTo>
                    <a:pt x="181673" y="221155"/>
                  </a:lnTo>
                  <a:lnTo>
                    <a:pt x="167494" y="187545"/>
                  </a:lnTo>
                  <a:lnTo>
                    <a:pt x="142886" y="160949"/>
                  </a:lnTo>
                  <a:lnTo>
                    <a:pt x="92794" y="126948"/>
                  </a:lnTo>
                  <a:lnTo>
                    <a:pt x="33095" y="99646"/>
                  </a:lnTo>
                  <a:lnTo>
                    <a:pt x="2543" y="73832"/>
                  </a:lnTo>
                  <a:lnTo>
                    <a:pt x="0" y="65829"/>
                  </a:lnTo>
                  <a:lnTo>
                    <a:pt x="3414" y="47577"/>
                  </a:lnTo>
                  <a:lnTo>
                    <a:pt x="15850" y="30887"/>
                  </a:lnTo>
                  <a:lnTo>
                    <a:pt x="33075" y="16840"/>
                  </a:lnTo>
                  <a:lnTo>
                    <a:pt x="52429" y="6697"/>
                  </a:lnTo>
                  <a:lnTo>
                    <a:pt x="88645" y="0"/>
                  </a:lnTo>
                  <a:lnTo>
                    <a:pt x="123422" y="3604"/>
                  </a:lnTo>
                  <a:lnTo>
                    <a:pt x="155954" y="17671"/>
                  </a:lnTo>
                  <a:lnTo>
                    <a:pt x="170993" y="33193"/>
                  </a:lnTo>
                  <a:lnTo>
                    <a:pt x="198466" y="708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27728" y="2823108"/>
              <a:ext cx="136871" cy="8335"/>
            </a:xfrm>
            <a:custGeom>
              <a:avLst/>
              <a:gdLst/>
              <a:ahLst/>
              <a:cxnLst/>
              <a:rect l="0" t="0" r="0" b="0"/>
              <a:pathLst>
                <a:path w="136871" h="8335">
                  <a:moveTo>
                    <a:pt x="136870" y="8334"/>
                  </a:moveTo>
                  <a:lnTo>
                    <a:pt x="99392" y="0"/>
                  </a:lnTo>
                  <a:lnTo>
                    <a:pt x="61425" y="1575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27728" y="2873555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3650" y="3120"/>
                  </a:lnTo>
                  <a:lnTo>
                    <a:pt x="26613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06795" y="258928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6" y="167602"/>
                  </a:lnTo>
                  <a:lnTo>
                    <a:pt x="18211" y="229725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90982" y="2884084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04595" y="5589"/>
                  </a:lnTo>
                  <a:lnTo>
                    <a:pt x="149251" y="17958"/>
                  </a:lnTo>
                  <a:lnTo>
                    <a:pt x="86326" y="28547"/>
                  </a:lnTo>
                  <a:lnTo>
                    <a:pt x="25059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54844" y="3052540"/>
              <a:ext cx="30936" cy="273742"/>
            </a:xfrm>
            <a:custGeom>
              <a:avLst/>
              <a:gdLst/>
              <a:ahLst/>
              <a:cxnLst/>
              <a:rect l="0" t="0" r="0" b="0"/>
              <a:pathLst>
                <a:path w="30936" h="273742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40781"/>
                  </a:lnTo>
                  <a:lnTo>
                    <a:pt x="7740" y="194961"/>
                  </a:lnTo>
                  <a:lnTo>
                    <a:pt x="15045" y="249601"/>
                  </a:lnTo>
                  <a:lnTo>
                    <a:pt x="21143" y="263012"/>
                  </a:lnTo>
                  <a:lnTo>
                    <a:pt x="3093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77626" y="2999898"/>
              <a:ext cx="208154" cy="254173"/>
            </a:xfrm>
            <a:custGeom>
              <a:avLst/>
              <a:gdLst/>
              <a:ahLst/>
              <a:cxnLst/>
              <a:rect l="0" t="0" r="0" b="0"/>
              <a:pathLst>
                <a:path w="208154" h="254173">
                  <a:moveTo>
                    <a:pt x="208153" y="168455"/>
                  </a:moveTo>
                  <a:lnTo>
                    <a:pt x="147043" y="187584"/>
                  </a:lnTo>
                  <a:lnTo>
                    <a:pt x="87022" y="218259"/>
                  </a:lnTo>
                  <a:lnTo>
                    <a:pt x="33491" y="244627"/>
                  </a:lnTo>
                  <a:lnTo>
                    <a:pt x="10033" y="254172"/>
                  </a:lnTo>
                  <a:lnTo>
                    <a:pt x="3543" y="252506"/>
                  </a:lnTo>
                  <a:lnTo>
                    <a:pt x="387" y="246716"/>
                  </a:lnTo>
                  <a:lnTo>
                    <a:pt x="0" y="227804"/>
                  </a:lnTo>
                  <a:lnTo>
                    <a:pt x="9283" y="177536"/>
                  </a:lnTo>
                  <a:lnTo>
                    <a:pt x="22381" y="116957"/>
                  </a:lnTo>
                  <a:lnTo>
                    <a:pt x="32747" y="65979"/>
                  </a:lnTo>
                  <a:lnTo>
                    <a:pt x="36609" y="37513"/>
                  </a:lnTo>
                  <a:lnTo>
                    <a:pt x="396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958093" y="568538"/>
            <a:ext cx="2495255" cy="705411"/>
            <a:chOff x="958093" y="568538"/>
            <a:chExt cx="2495255" cy="705411"/>
          </a:xfrm>
        </p:grpSpPr>
        <p:sp>
          <p:nvSpPr>
            <p:cNvPr id="2" name="Freeform 1"/>
            <p:cNvSpPr/>
            <p:nvPr/>
          </p:nvSpPr>
          <p:spPr>
            <a:xfrm>
              <a:off x="1137077" y="768580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58617"/>
                  </a:lnTo>
                  <a:lnTo>
                    <a:pt x="0" y="115130"/>
                  </a:lnTo>
                  <a:lnTo>
                    <a:pt x="0" y="170203"/>
                  </a:lnTo>
                  <a:lnTo>
                    <a:pt x="0" y="224086"/>
                  </a:lnTo>
                  <a:lnTo>
                    <a:pt x="0" y="277096"/>
                  </a:lnTo>
                  <a:lnTo>
                    <a:pt x="0" y="328677"/>
                  </a:lnTo>
                  <a:lnTo>
                    <a:pt x="0" y="38862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8093" y="633517"/>
              <a:ext cx="406396" cy="366691"/>
            </a:xfrm>
            <a:custGeom>
              <a:avLst/>
              <a:gdLst/>
              <a:ahLst/>
              <a:cxnLst/>
              <a:rect l="0" t="0" r="0" b="0"/>
              <a:pathLst>
                <a:path w="406396" h="366691">
                  <a:moveTo>
                    <a:pt x="0" y="145591"/>
                  </a:moveTo>
                  <a:lnTo>
                    <a:pt x="0" y="123235"/>
                  </a:lnTo>
                  <a:lnTo>
                    <a:pt x="11178" y="92564"/>
                  </a:lnTo>
                  <a:lnTo>
                    <a:pt x="29308" y="66838"/>
                  </a:lnTo>
                  <a:lnTo>
                    <a:pt x="65971" y="37185"/>
                  </a:lnTo>
                  <a:lnTo>
                    <a:pt x="125093" y="7342"/>
                  </a:lnTo>
                  <a:lnTo>
                    <a:pt x="185020" y="0"/>
                  </a:lnTo>
                  <a:lnTo>
                    <a:pt x="246944" y="1669"/>
                  </a:lnTo>
                  <a:lnTo>
                    <a:pt x="282568" y="12871"/>
                  </a:lnTo>
                  <a:lnTo>
                    <a:pt x="344171" y="51199"/>
                  </a:lnTo>
                  <a:lnTo>
                    <a:pt x="374870" y="84572"/>
                  </a:lnTo>
                  <a:lnTo>
                    <a:pt x="396382" y="120233"/>
                  </a:lnTo>
                  <a:lnTo>
                    <a:pt x="406395" y="160434"/>
                  </a:lnTo>
                  <a:lnTo>
                    <a:pt x="401373" y="214771"/>
                  </a:lnTo>
                  <a:lnTo>
                    <a:pt x="385752" y="271338"/>
                  </a:lnTo>
                  <a:lnTo>
                    <a:pt x="369840" y="297753"/>
                  </a:lnTo>
                  <a:lnTo>
                    <a:pt x="344719" y="320398"/>
                  </a:lnTo>
                  <a:lnTo>
                    <a:pt x="284030" y="348467"/>
                  </a:lnTo>
                  <a:lnTo>
                    <a:pt x="234715" y="363481"/>
                  </a:lnTo>
                  <a:lnTo>
                    <a:pt x="210570" y="366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91716" y="568538"/>
              <a:ext cx="187601" cy="666380"/>
            </a:xfrm>
            <a:custGeom>
              <a:avLst/>
              <a:gdLst/>
              <a:ahLst/>
              <a:cxnLst/>
              <a:rect l="0" t="0" r="0" b="0"/>
              <a:pathLst>
                <a:path w="187601" h="666380">
                  <a:moveTo>
                    <a:pt x="187600" y="0"/>
                  </a:moveTo>
                  <a:lnTo>
                    <a:pt x="131204" y="57566"/>
                  </a:lnTo>
                  <a:lnTo>
                    <a:pt x="96321" y="111523"/>
                  </a:lnTo>
                  <a:lnTo>
                    <a:pt x="61035" y="165486"/>
                  </a:lnTo>
                  <a:lnTo>
                    <a:pt x="33441" y="221205"/>
                  </a:lnTo>
                  <a:lnTo>
                    <a:pt x="10789" y="282861"/>
                  </a:lnTo>
                  <a:lnTo>
                    <a:pt x="1850" y="334025"/>
                  </a:lnTo>
                  <a:lnTo>
                    <a:pt x="0" y="396480"/>
                  </a:lnTo>
                  <a:lnTo>
                    <a:pt x="7882" y="445549"/>
                  </a:lnTo>
                  <a:lnTo>
                    <a:pt x="30914" y="504644"/>
                  </a:lnTo>
                  <a:lnTo>
                    <a:pt x="57695" y="567057"/>
                  </a:lnTo>
                  <a:lnTo>
                    <a:pt x="86117" y="610360"/>
                  </a:lnTo>
                  <a:lnTo>
                    <a:pt x="125180" y="647120"/>
                  </a:lnTo>
                  <a:lnTo>
                    <a:pt x="156237" y="664092"/>
                  </a:lnTo>
                  <a:lnTo>
                    <a:pt x="170931" y="666379"/>
                  </a:lnTo>
                  <a:lnTo>
                    <a:pt x="18760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89844" y="910431"/>
              <a:ext cx="168457" cy="225495"/>
            </a:xfrm>
            <a:custGeom>
              <a:avLst/>
              <a:gdLst/>
              <a:ahLst/>
              <a:cxnLst/>
              <a:rect l="0" t="0" r="0" b="0"/>
              <a:pathLst>
                <a:path w="168457" h="225495">
                  <a:moveTo>
                    <a:pt x="0" y="47662"/>
                  </a:moveTo>
                  <a:lnTo>
                    <a:pt x="3120" y="90354"/>
                  </a:lnTo>
                  <a:lnTo>
                    <a:pt x="17959" y="144834"/>
                  </a:lnTo>
                  <a:lnTo>
                    <a:pt x="28547" y="204333"/>
                  </a:lnTo>
                  <a:lnTo>
                    <a:pt x="29065" y="224918"/>
                  </a:lnTo>
                  <a:lnTo>
                    <a:pt x="27566" y="225494"/>
                  </a:lnTo>
                  <a:lnTo>
                    <a:pt x="25396" y="222369"/>
                  </a:lnTo>
                  <a:lnTo>
                    <a:pt x="15849" y="163639"/>
                  </a:lnTo>
                  <a:lnTo>
                    <a:pt x="12749" y="105753"/>
                  </a:lnTo>
                  <a:lnTo>
                    <a:pt x="20415" y="63444"/>
                  </a:lnTo>
                  <a:lnTo>
                    <a:pt x="36985" y="29331"/>
                  </a:lnTo>
                  <a:lnTo>
                    <a:pt x="49973" y="11829"/>
                  </a:lnTo>
                  <a:lnTo>
                    <a:pt x="69783" y="2490"/>
                  </a:lnTo>
                  <a:lnTo>
                    <a:pt x="81617" y="0"/>
                  </a:lnTo>
                  <a:lnTo>
                    <a:pt x="91846" y="679"/>
                  </a:lnTo>
                  <a:lnTo>
                    <a:pt x="109451" y="7674"/>
                  </a:lnTo>
                  <a:lnTo>
                    <a:pt x="132516" y="30354"/>
                  </a:lnTo>
                  <a:lnTo>
                    <a:pt x="156892" y="79741"/>
                  </a:lnTo>
                  <a:lnTo>
                    <a:pt x="165030" y="114099"/>
                  </a:lnTo>
                  <a:lnTo>
                    <a:pt x="168456" y="174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7654" y="915979"/>
              <a:ext cx="168998" cy="203735"/>
            </a:xfrm>
            <a:custGeom>
              <a:avLst/>
              <a:gdLst/>
              <a:ahLst/>
              <a:cxnLst/>
              <a:rect l="0" t="0" r="0" b="0"/>
              <a:pathLst>
                <a:path w="168998" h="203735">
                  <a:moveTo>
                    <a:pt x="119102" y="31585"/>
                  </a:moveTo>
                  <a:lnTo>
                    <a:pt x="76410" y="34705"/>
                  </a:lnTo>
                  <a:lnTo>
                    <a:pt x="56844" y="41161"/>
                  </a:lnTo>
                  <a:lnTo>
                    <a:pt x="17909" y="70989"/>
                  </a:lnTo>
                  <a:lnTo>
                    <a:pt x="2031" y="97073"/>
                  </a:lnTo>
                  <a:lnTo>
                    <a:pt x="0" y="119962"/>
                  </a:lnTo>
                  <a:lnTo>
                    <a:pt x="4167" y="144563"/>
                  </a:lnTo>
                  <a:lnTo>
                    <a:pt x="13817" y="167196"/>
                  </a:lnTo>
                  <a:lnTo>
                    <a:pt x="29025" y="182714"/>
                  </a:lnTo>
                  <a:lnTo>
                    <a:pt x="67384" y="202208"/>
                  </a:lnTo>
                  <a:lnTo>
                    <a:pt x="87927" y="203734"/>
                  </a:lnTo>
                  <a:lnTo>
                    <a:pt x="107586" y="199343"/>
                  </a:lnTo>
                  <a:lnTo>
                    <a:pt x="139271" y="177460"/>
                  </a:lnTo>
                  <a:lnTo>
                    <a:pt x="152632" y="163099"/>
                  </a:lnTo>
                  <a:lnTo>
                    <a:pt x="162470" y="145018"/>
                  </a:lnTo>
                  <a:lnTo>
                    <a:pt x="168997" y="109519"/>
                  </a:lnTo>
                  <a:lnTo>
                    <a:pt x="165341" y="74954"/>
                  </a:lnTo>
                  <a:lnTo>
                    <a:pt x="151260" y="42486"/>
                  </a:lnTo>
                  <a:lnTo>
                    <a:pt x="135734" y="27461"/>
                  </a:lnTo>
                  <a:lnTo>
                    <a:pt x="120645" y="16884"/>
                  </a:lnTo>
                  <a:lnTo>
                    <a:pt x="1085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32041" y="758051"/>
              <a:ext cx="63172" cy="347442"/>
            </a:xfrm>
            <a:custGeom>
              <a:avLst/>
              <a:gdLst/>
              <a:ahLst/>
              <a:cxnLst/>
              <a:rect l="0" t="0" r="0" b="0"/>
              <a:pathLst>
                <a:path w="63172" h="347442">
                  <a:moveTo>
                    <a:pt x="0" y="0"/>
                  </a:moveTo>
                  <a:lnTo>
                    <a:pt x="14654" y="58617"/>
                  </a:lnTo>
                  <a:lnTo>
                    <a:pt x="28198" y="121197"/>
                  </a:lnTo>
                  <a:lnTo>
                    <a:pt x="37471" y="172521"/>
                  </a:lnTo>
                  <a:lnTo>
                    <a:pt x="41908" y="223603"/>
                  </a:lnTo>
                  <a:lnTo>
                    <a:pt x="53295" y="280258"/>
                  </a:lnTo>
                  <a:lnTo>
                    <a:pt x="60245" y="314667"/>
                  </a:lnTo>
                  <a:lnTo>
                    <a:pt x="63171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6227" y="85280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04071" y="7235"/>
                  </a:lnTo>
                  <a:lnTo>
                    <a:pt x="147849" y="9878"/>
                  </a:lnTo>
                  <a:lnTo>
                    <a:pt x="91336" y="10400"/>
                  </a:lnTo>
                  <a:lnTo>
                    <a:pt x="37453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63713" y="852808"/>
              <a:ext cx="168453" cy="286555"/>
            </a:xfrm>
            <a:custGeom>
              <a:avLst/>
              <a:gdLst/>
              <a:ahLst/>
              <a:cxnLst/>
              <a:rect l="0" t="0" r="0" b="0"/>
              <a:pathLst>
                <a:path w="168453" h="286555">
                  <a:moveTo>
                    <a:pt x="10525" y="0"/>
                  </a:moveTo>
                  <a:lnTo>
                    <a:pt x="1460" y="58617"/>
                  </a:lnTo>
                  <a:lnTo>
                    <a:pt x="286" y="113960"/>
                  </a:lnTo>
                  <a:lnTo>
                    <a:pt x="54" y="176885"/>
                  </a:lnTo>
                  <a:lnTo>
                    <a:pt x="8" y="234722"/>
                  </a:lnTo>
                  <a:lnTo>
                    <a:pt x="0" y="277127"/>
                  </a:lnTo>
                  <a:lnTo>
                    <a:pt x="3508" y="284187"/>
                  </a:lnTo>
                  <a:lnTo>
                    <a:pt x="9357" y="286554"/>
                  </a:lnTo>
                  <a:lnTo>
                    <a:pt x="67109" y="273017"/>
                  </a:lnTo>
                  <a:lnTo>
                    <a:pt x="120098" y="259560"/>
                  </a:lnTo>
                  <a:lnTo>
                    <a:pt x="16845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4766" y="92650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2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63709" y="80016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6722" y="0"/>
                  </a:lnTo>
                  <a:lnTo>
                    <a:pt x="27200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652766"/>
              <a:ext cx="177786" cy="621183"/>
            </a:xfrm>
            <a:custGeom>
              <a:avLst/>
              <a:gdLst/>
              <a:ahLst/>
              <a:cxnLst/>
              <a:rect l="0" t="0" r="0" b="0"/>
              <a:pathLst>
                <a:path w="177786" h="621183">
                  <a:moveTo>
                    <a:pt x="0" y="0"/>
                  </a:moveTo>
                  <a:lnTo>
                    <a:pt x="54115" y="54115"/>
                  </a:lnTo>
                  <a:lnTo>
                    <a:pt x="81545" y="87784"/>
                  </a:lnTo>
                  <a:lnTo>
                    <a:pt x="111774" y="141083"/>
                  </a:lnTo>
                  <a:lnTo>
                    <a:pt x="140276" y="196671"/>
                  </a:lnTo>
                  <a:lnTo>
                    <a:pt x="165316" y="255831"/>
                  </a:lnTo>
                  <a:lnTo>
                    <a:pt x="174935" y="306259"/>
                  </a:lnTo>
                  <a:lnTo>
                    <a:pt x="177785" y="358246"/>
                  </a:lnTo>
                  <a:lnTo>
                    <a:pt x="175510" y="410694"/>
                  </a:lnTo>
                  <a:lnTo>
                    <a:pt x="164307" y="460159"/>
                  </a:lnTo>
                  <a:lnTo>
                    <a:pt x="145150" y="518795"/>
                  </a:lnTo>
                  <a:lnTo>
                    <a:pt x="121695" y="565862"/>
                  </a:lnTo>
                  <a:lnTo>
                    <a:pt x="87588" y="606329"/>
                  </a:lnTo>
                  <a:lnTo>
                    <a:pt x="76753" y="614581"/>
                  </a:lnTo>
                  <a:lnTo>
                    <a:pt x="63171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6476" y="85280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19"/>
                  </a:lnTo>
                  <a:lnTo>
                    <a:pt x="3597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5948" y="973561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89"/>
                  </a:moveTo>
                  <a:lnTo>
                    <a:pt x="120103" y="0"/>
                  </a:lnTo>
                  <a:lnTo>
                    <a:pt x="87318" y="2113"/>
                  </a:lnTo>
                  <a:lnTo>
                    <a:pt x="26779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990300" y="147398"/>
            <a:ext cx="1558219" cy="915981"/>
            <a:chOff x="3990300" y="147398"/>
            <a:chExt cx="1558219" cy="915981"/>
          </a:xfrm>
        </p:grpSpPr>
        <p:sp>
          <p:nvSpPr>
            <p:cNvPr id="16" name="Freeform 15"/>
            <p:cNvSpPr/>
            <p:nvPr/>
          </p:nvSpPr>
          <p:spPr>
            <a:xfrm>
              <a:off x="4039627" y="147398"/>
              <a:ext cx="258772" cy="412859"/>
            </a:xfrm>
            <a:custGeom>
              <a:avLst/>
              <a:gdLst/>
              <a:ahLst/>
              <a:cxnLst/>
              <a:rect l="0" t="0" r="0" b="0"/>
              <a:pathLst>
                <a:path w="258772" h="412859">
                  <a:moveTo>
                    <a:pt x="182300" y="0"/>
                  </a:moveTo>
                  <a:lnTo>
                    <a:pt x="146383" y="53875"/>
                  </a:lnTo>
                  <a:lnTo>
                    <a:pt x="103849" y="115922"/>
                  </a:lnTo>
                  <a:lnTo>
                    <a:pt x="60922" y="174060"/>
                  </a:lnTo>
                  <a:lnTo>
                    <a:pt x="32849" y="227362"/>
                  </a:lnTo>
                  <a:lnTo>
                    <a:pt x="10989" y="283708"/>
                  </a:lnTo>
                  <a:lnTo>
                    <a:pt x="0" y="315689"/>
                  </a:lnTo>
                  <a:lnTo>
                    <a:pt x="513" y="352981"/>
                  </a:lnTo>
                  <a:lnTo>
                    <a:pt x="13664" y="388077"/>
                  </a:lnTo>
                  <a:lnTo>
                    <a:pt x="28972" y="403716"/>
                  </a:lnTo>
                  <a:lnTo>
                    <a:pt x="37967" y="409524"/>
                  </a:lnTo>
                  <a:lnTo>
                    <a:pt x="57321" y="412858"/>
                  </a:lnTo>
                  <a:lnTo>
                    <a:pt x="116016" y="402502"/>
                  </a:lnTo>
                  <a:lnTo>
                    <a:pt x="160628" y="386220"/>
                  </a:lnTo>
                  <a:lnTo>
                    <a:pt x="216027" y="347148"/>
                  </a:lnTo>
                  <a:lnTo>
                    <a:pt x="233555" y="332103"/>
                  </a:lnTo>
                  <a:lnTo>
                    <a:pt x="254339" y="293848"/>
                  </a:lnTo>
                  <a:lnTo>
                    <a:pt x="258402" y="283637"/>
                  </a:lnTo>
                  <a:lnTo>
                    <a:pt x="258771" y="273319"/>
                  </a:lnTo>
                  <a:lnTo>
                    <a:pt x="252942" y="252497"/>
                  </a:lnTo>
                  <a:lnTo>
                    <a:pt x="239433" y="237783"/>
                  </a:lnTo>
                  <a:lnTo>
                    <a:pt x="230917" y="232222"/>
                  </a:lnTo>
                  <a:lnTo>
                    <a:pt x="221731" y="230854"/>
                  </a:lnTo>
                  <a:lnTo>
                    <a:pt x="171419" y="245795"/>
                  </a:lnTo>
                  <a:lnTo>
                    <a:pt x="108570" y="281388"/>
                  </a:lnTo>
                  <a:lnTo>
                    <a:pt x="6648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0300" y="642238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25806" y="3119"/>
                  </a:lnTo>
                  <a:lnTo>
                    <a:pt x="305070" y="6066"/>
                  </a:lnTo>
                  <a:lnTo>
                    <a:pt x="256923" y="1545"/>
                  </a:lnTo>
                  <a:lnTo>
                    <a:pt x="197369" y="5894"/>
                  </a:lnTo>
                  <a:lnTo>
                    <a:pt x="140545" y="9613"/>
                  </a:lnTo>
                  <a:lnTo>
                    <a:pt x="84261" y="13467"/>
                  </a:lnTo>
                  <a:lnTo>
                    <a:pt x="24787" y="272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26648" y="681406"/>
              <a:ext cx="187759" cy="371046"/>
            </a:xfrm>
            <a:custGeom>
              <a:avLst/>
              <a:gdLst/>
              <a:ahLst/>
              <a:cxnLst/>
              <a:rect l="0" t="0" r="0" b="0"/>
              <a:pathLst>
                <a:path w="187759" h="371046">
                  <a:moveTo>
                    <a:pt x="174222" y="108231"/>
                  </a:moveTo>
                  <a:lnTo>
                    <a:pt x="124724" y="163318"/>
                  </a:lnTo>
                  <a:lnTo>
                    <a:pt x="88532" y="224259"/>
                  </a:lnTo>
                  <a:lnTo>
                    <a:pt x="60874" y="279835"/>
                  </a:lnTo>
                  <a:lnTo>
                    <a:pt x="51730" y="319733"/>
                  </a:lnTo>
                  <a:lnTo>
                    <a:pt x="51931" y="344952"/>
                  </a:lnTo>
                  <a:lnTo>
                    <a:pt x="59819" y="363959"/>
                  </a:lnTo>
                  <a:lnTo>
                    <a:pt x="66368" y="368793"/>
                  </a:lnTo>
                  <a:lnTo>
                    <a:pt x="74243" y="370846"/>
                  </a:lnTo>
                  <a:lnTo>
                    <a:pt x="83003" y="371045"/>
                  </a:lnTo>
                  <a:lnTo>
                    <a:pt x="98975" y="365027"/>
                  </a:lnTo>
                  <a:lnTo>
                    <a:pt x="142649" y="334334"/>
                  </a:lnTo>
                  <a:lnTo>
                    <a:pt x="164997" y="306636"/>
                  </a:lnTo>
                  <a:lnTo>
                    <a:pt x="187507" y="255414"/>
                  </a:lnTo>
                  <a:lnTo>
                    <a:pt x="187758" y="244958"/>
                  </a:lnTo>
                  <a:lnTo>
                    <a:pt x="170878" y="192440"/>
                  </a:lnTo>
                  <a:lnTo>
                    <a:pt x="157528" y="174513"/>
                  </a:lnTo>
                  <a:lnTo>
                    <a:pt x="117475" y="137886"/>
                  </a:lnTo>
                  <a:lnTo>
                    <a:pt x="58049" y="112187"/>
                  </a:lnTo>
                  <a:lnTo>
                    <a:pt x="37192" y="104920"/>
                  </a:lnTo>
                  <a:lnTo>
                    <a:pt x="19343" y="91552"/>
                  </a:lnTo>
                  <a:lnTo>
                    <a:pt x="11308" y="83073"/>
                  </a:lnTo>
                  <a:lnTo>
                    <a:pt x="2380" y="61175"/>
                  </a:lnTo>
                  <a:lnTo>
                    <a:pt x="0" y="48784"/>
                  </a:lnTo>
                  <a:lnTo>
                    <a:pt x="3593" y="28778"/>
                  </a:lnTo>
                  <a:lnTo>
                    <a:pt x="7827" y="20167"/>
                  </a:lnTo>
                  <a:lnTo>
                    <a:pt x="21890" y="7480"/>
                  </a:lnTo>
                  <a:lnTo>
                    <a:pt x="30553" y="2459"/>
                  </a:lnTo>
                  <a:lnTo>
                    <a:pt x="49538" y="0"/>
                  </a:lnTo>
                  <a:lnTo>
                    <a:pt x="106807" y="4898"/>
                  </a:lnTo>
                  <a:lnTo>
                    <a:pt x="125152" y="13952"/>
                  </a:lnTo>
                  <a:lnTo>
                    <a:pt x="163694" y="55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74653" y="589595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74653" y="65276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01077" y="246486"/>
              <a:ext cx="260335" cy="340188"/>
            </a:xfrm>
            <a:custGeom>
              <a:avLst/>
              <a:gdLst/>
              <a:ahLst/>
              <a:cxnLst/>
              <a:rect l="0" t="0" r="0" b="0"/>
              <a:pathLst>
                <a:path w="260335" h="340188">
                  <a:moveTo>
                    <a:pt x="0" y="90425"/>
                  </a:moveTo>
                  <a:lnTo>
                    <a:pt x="14573" y="47734"/>
                  </a:lnTo>
                  <a:lnTo>
                    <a:pt x="39404" y="11673"/>
                  </a:lnTo>
                  <a:lnTo>
                    <a:pt x="59237" y="2782"/>
                  </a:lnTo>
                  <a:lnTo>
                    <a:pt x="83650" y="0"/>
                  </a:lnTo>
                  <a:lnTo>
                    <a:pt x="122531" y="6181"/>
                  </a:lnTo>
                  <a:lnTo>
                    <a:pt x="145705" y="16329"/>
                  </a:lnTo>
                  <a:lnTo>
                    <a:pt x="161465" y="31757"/>
                  </a:lnTo>
                  <a:lnTo>
                    <a:pt x="167305" y="40785"/>
                  </a:lnTo>
                  <a:lnTo>
                    <a:pt x="170674" y="60174"/>
                  </a:lnTo>
                  <a:lnTo>
                    <a:pt x="163305" y="101217"/>
                  </a:lnTo>
                  <a:lnTo>
                    <a:pt x="148342" y="127028"/>
                  </a:lnTo>
                  <a:lnTo>
                    <a:pt x="119769" y="152031"/>
                  </a:lnTo>
                  <a:lnTo>
                    <a:pt x="119621" y="151383"/>
                  </a:lnTo>
                  <a:lnTo>
                    <a:pt x="121862" y="148611"/>
                  </a:lnTo>
                  <a:lnTo>
                    <a:pt x="147371" y="144710"/>
                  </a:lnTo>
                  <a:lnTo>
                    <a:pt x="178977" y="149144"/>
                  </a:lnTo>
                  <a:lnTo>
                    <a:pt x="210568" y="163455"/>
                  </a:lnTo>
                  <a:lnTo>
                    <a:pt x="236566" y="182514"/>
                  </a:lnTo>
                  <a:lnTo>
                    <a:pt x="248640" y="202324"/>
                  </a:lnTo>
                  <a:lnTo>
                    <a:pt x="256736" y="226726"/>
                  </a:lnTo>
                  <a:lnTo>
                    <a:pt x="260334" y="253169"/>
                  </a:lnTo>
                  <a:lnTo>
                    <a:pt x="255694" y="277399"/>
                  </a:lnTo>
                  <a:lnTo>
                    <a:pt x="239928" y="307652"/>
                  </a:lnTo>
                  <a:lnTo>
                    <a:pt x="225958" y="322671"/>
                  </a:lnTo>
                  <a:lnTo>
                    <a:pt x="208051" y="333246"/>
                  </a:lnTo>
                  <a:lnTo>
                    <a:pt x="172649" y="340187"/>
                  </a:lnTo>
                  <a:lnTo>
                    <a:pt x="111530" y="334127"/>
                  </a:lnTo>
                  <a:lnTo>
                    <a:pt x="53183" y="321664"/>
                  </a:lnTo>
                  <a:lnTo>
                    <a:pt x="10529" y="311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48435" y="642238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41466" y="5589"/>
                  </a:lnTo>
                  <a:lnTo>
                    <a:pt x="280056" y="9553"/>
                  </a:lnTo>
                  <a:lnTo>
                    <a:pt x="221653" y="13455"/>
                  </a:lnTo>
                  <a:lnTo>
                    <a:pt x="165056" y="19555"/>
                  </a:lnTo>
                  <a:lnTo>
                    <a:pt x="107646" y="20760"/>
                  </a:lnTo>
                  <a:lnTo>
                    <a:pt x="47433" y="241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74473" y="758051"/>
              <a:ext cx="32393" cy="305328"/>
            </a:xfrm>
            <a:custGeom>
              <a:avLst/>
              <a:gdLst/>
              <a:ahLst/>
              <a:cxnLst/>
              <a:rect l="0" t="0" r="0" b="0"/>
              <a:pathLst>
                <a:path w="32393" h="30532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85426"/>
                  </a:lnTo>
                  <a:lnTo>
                    <a:pt x="16108" y="143433"/>
                  </a:lnTo>
                  <a:lnTo>
                    <a:pt x="24218" y="199952"/>
                  </a:lnTo>
                  <a:lnTo>
                    <a:pt x="32392" y="261814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06409" y="779108"/>
              <a:ext cx="184182" cy="129511"/>
            </a:xfrm>
            <a:custGeom>
              <a:avLst/>
              <a:gdLst/>
              <a:ahLst/>
              <a:cxnLst/>
              <a:rect l="0" t="0" r="0" b="0"/>
              <a:pathLst>
                <a:path w="184182" h="129511">
                  <a:moveTo>
                    <a:pt x="184181" y="94757"/>
                  </a:moveTo>
                  <a:lnTo>
                    <a:pt x="143324" y="88691"/>
                  </a:lnTo>
                  <a:lnTo>
                    <a:pt x="102796" y="94779"/>
                  </a:lnTo>
                  <a:lnTo>
                    <a:pt x="50298" y="114085"/>
                  </a:lnTo>
                  <a:lnTo>
                    <a:pt x="5787" y="129510"/>
                  </a:lnTo>
                  <a:lnTo>
                    <a:pt x="911" y="127284"/>
                  </a:lnTo>
                  <a:lnTo>
                    <a:pt x="0" y="121121"/>
                  </a:lnTo>
                  <a:lnTo>
                    <a:pt x="5227" y="104135"/>
                  </a:lnTo>
                  <a:lnTo>
                    <a:pt x="39741" y="44228"/>
                  </a:lnTo>
                  <a:lnTo>
                    <a:pt x="578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003892" y="3753211"/>
            <a:ext cx="1737203" cy="652769"/>
            <a:chOff x="1003892" y="3753211"/>
            <a:chExt cx="1737203" cy="652769"/>
          </a:xfrm>
        </p:grpSpPr>
        <p:sp>
          <p:nvSpPr>
            <p:cNvPr id="26" name="Freeform 25"/>
            <p:cNvSpPr/>
            <p:nvPr/>
          </p:nvSpPr>
          <p:spPr>
            <a:xfrm>
              <a:off x="1164014" y="3932196"/>
              <a:ext cx="18863" cy="452726"/>
            </a:xfrm>
            <a:custGeom>
              <a:avLst/>
              <a:gdLst/>
              <a:ahLst/>
              <a:cxnLst/>
              <a:rect l="0" t="0" r="0" b="0"/>
              <a:pathLst>
                <a:path w="18863" h="452726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00292"/>
                  </a:lnTo>
                  <a:lnTo>
                    <a:pt x="13806" y="255878"/>
                  </a:lnTo>
                  <a:lnTo>
                    <a:pt x="17364" y="316802"/>
                  </a:lnTo>
                  <a:lnTo>
                    <a:pt x="18418" y="373717"/>
                  </a:lnTo>
                  <a:lnTo>
                    <a:pt x="18775" y="432266"/>
                  </a:lnTo>
                  <a:lnTo>
                    <a:pt x="18862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03892" y="3827211"/>
              <a:ext cx="402929" cy="357670"/>
            </a:xfrm>
            <a:custGeom>
              <a:avLst/>
              <a:gdLst/>
              <a:ahLst/>
              <a:cxnLst/>
              <a:rect l="0" t="0" r="0" b="0"/>
              <a:pathLst>
                <a:path w="402929" h="357670">
                  <a:moveTo>
                    <a:pt x="0" y="104985"/>
                  </a:moveTo>
                  <a:lnTo>
                    <a:pt x="9575" y="73703"/>
                  </a:lnTo>
                  <a:lnTo>
                    <a:pt x="27533" y="49963"/>
                  </a:lnTo>
                  <a:lnTo>
                    <a:pt x="54561" y="29280"/>
                  </a:lnTo>
                  <a:lnTo>
                    <a:pt x="105537" y="7379"/>
                  </a:lnTo>
                  <a:lnTo>
                    <a:pt x="155854" y="1217"/>
                  </a:lnTo>
                  <a:lnTo>
                    <a:pt x="210853" y="0"/>
                  </a:lnTo>
                  <a:lnTo>
                    <a:pt x="266778" y="5348"/>
                  </a:lnTo>
                  <a:lnTo>
                    <a:pt x="288584" y="14299"/>
                  </a:lnTo>
                  <a:lnTo>
                    <a:pt x="344699" y="52700"/>
                  </a:lnTo>
                  <a:lnTo>
                    <a:pt x="374975" y="86078"/>
                  </a:lnTo>
                  <a:lnTo>
                    <a:pt x="402928" y="147288"/>
                  </a:lnTo>
                  <a:lnTo>
                    <a:pt x="402746" y="184330"/>
                  </a:lnTo>
                  <a:lnTo>
                    <a:pt x="391033" y="230363"/>
                  </a:lnTo>
                  <a:lnTo>
                    <a:pt x="367403" y="270131"/>
                  </a:lnTo>
                  <a:lnTo>
                    <a:pt x="352803" y="284838"/>
                  </a:lnTo>
                  <a:lnTo>
                    <a:pt x="292300" y="323528"/>
                  </a:lnTo>
                  <a:lnTo>
                    <a:pt x="229313" y="352130"/>
                  </a:lnTo>
                  <a:lnTo>
                    <a:pt x="210570" y="357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26271" y="3753211"/>
              <a:ext cx="188316" cy="652769"/>
            </a:xfrm>
            <a:custGeom>
              <a:avLst/>
              <a:gdLst/>
              <a:ahLst/>
              <a:cxnLst/>
              <a:rect l="0" t="0" r="0" b="0"/>
              <a:pathLst>
                <a:path w="188316" h="652769">
                  <a:moveTo>
                    <a:pt x="156730" y="0"/>
                  </a:moveTo>
                  <a:lnTo>
                    <a:pt x="114068" y="55660"/>
                  </a:lnTo>
                  <a:lnTo>
                    <a:pt x="79448" y="106853"/>
                  </a:lnTo>
                  <a:lnTo>
                    <a:pt x="51430" y="162050"/>
                  </a:lnTo>
                  <a:lnTo>
                    <a:pt x="30383" y="211792"/>
                  </a:lnTo>
                  <a:lnTo>
                    <a:pt x="12449" y="263575"/>
                  </a:lnTo>
                  <a:lnTo>
                    <a:pt x="2846" y="315963"/>
                  </a:lnTo>
                  <a:lnTo>
                    <a:pt x="0" y="371649"/>
                  </a:lnTo>
                  <a:lnTo>
                    <a:pt x="2277" y="429483"/>
                  </a:lnTo>
                  <a:lnTo>
                    <a:pt x="10360" y="483664"/>
                  </a:lnTo>
                  <a:lnTo>
                    <a:pt x="23284" y="533642"/>
                  </a:lnTo>
                  <a:lnTo>
                    <a:pt x="55405" y="597132"/>
                  </a:lnTo>
                  <a:lnTo>
                    <a:pt x="78485" y="622765"/>
                  </a:lnTo>
                  <a:lnTo>
                    <a:pt x="101287" y="637873"/>
                  </a:lnTo>
                  <a:lnTo>
                    <a:pt x="140432" y="648354"/>
                  </a:lnTo>
                  <a:lnTo>
                    <a:pt x="188315" y="652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69064" y="3893352"/>
              <a:ext cx="356135" cy="371636"/>
            </a:xfrm>
            <a:custGeom>
              <a:avLst/>
              <a:gdLst/>
              <a:ahLst/>
              <a:cxnLst/>
              <a:rect l="0" t="0" r="0" b="0"/>
              <a:pathLst>
                <a:path w="356135" h="371636">
                  <a:moveTo>
                    <a:pt x="219263" y="70430"/>
                  </a:moveTo>
                  <a:lnTo>
                    <a:pt x="199020" y="26467"/>
                  </a:lnTo>
                  <a:lnTo>
                    <a:pt x="183360" y="12676"/>
                  </a:lnTo>
                  <a:lnTo>
                    <a:pt x="163532" y="3817"/>
                  </a:lnTo>
                  <a:lnTo>
                    <a:pt x="127231" y="0"/>
                  </a:lnTo>
                  <a:lnTo>
                    <a:pt x="72223" y="11661"/>
                  </a:lnTo>
                  <a:lnTo>
                    <a:pt x="45974" y="27150"/>
                  </a:lnTo>
                  <a:lnTo>
                    <a:pt x="23379" y="57736"/>
                  </a:lnTo>
                  <a:lnTo>
                    <a:pt x="7455" y="96434"/>
                  </a:lnTo>
                  <a:lnTo>
                    <a:pt x="0" y="152602"/>
                  </a:lnTo>
                  <a:lnTo>
                    <a:pt x="1647" y="212570"/>
                  </a:lnTo>
                  <a:lnTo>
                    <a:pt x="12890" y="270082"/>
                  </a:lnTo>
                  <a:lnTo>
                    <a:pt x="28524" y="309350"/>
                  </a:lnTo>
                  <a:lnTo>
                    <a:pt x="68555" y="360818"/>
                  </a:lnTo>
                  <a:lnTo>
                    <a:pt x="88721" y="369117"/>
                  </a:lnTo>
                  <a:lnTo>
                    <a:pt x="113281" y="371635"/>
                  </a:lnTo>
                  <a:lnTo>
                    <a:pt x="175440" y="360713"/>
                  </a:lnTo>
                  <a:lnTo>
                    <a:pt x="194327" y="348013"/>
                  </a:lnTo>
                  <a:lnTo>
                    <a:pt x="209350" y="330670"/>
                  </a:lnTo>
                  <a:lnTo>
                    <a:pt x="219927" y="311264"/>
                  </a:lnTo>
                  <a:lnTo>
                    <a:pt x="226869" y="275019"/>
                  </a:lnTo>
                  <a:lnTo>
                    <a:pt x="222253" y="251436"/>
                  </a:lnTo>
                  <a:lnTo>
                    <a:pt x="217747" y="240233"/>
                  </a:lnTo>
                  <a:lnTo>
                    <a:pt x="203381" y="224667"/>
                  </a:lnTo>
                  <a:lnTo>
                    <a:pt x="194637" y="218878"/>
                  </a:lnTo>
                  <a:lnTo>
                    <a:pt x="175563" y="215565"/>
                  </a:lnTo>
                  <a:lnTo>
                    <a:pt x="165563" y="216320"/>
                  </a:lnTo>
                  <a:lnTo>
                    <a:pt x="163576" y="215653"/>
                  </a:lnTo>
                  <a:lnTo>
                    <a:pt x="173846" y="211792"/>
                  </a:lnTo>
                  <a:lnTo>
                    <a:pt x="231667" y="204772"/>
                  </a:lnTo>
                  <a:lnTo>
                    <a:pt x="286314" y="192762"/>
                  </a:lnTo>
                  <a:lnTo>
                    <a:pt x="338490" y="178768"/>
                  </a:lnTo>
                  <a:lnTo>
                    <a:pt x="356134" y="175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93612" y="3784797"/>
              <a:ext cx="177264" cy="526426"/>
            </a:xfrm>
            <a:custGeom>
              <a:avLst/>
              <a:gdLst/>
              <a:ahLst/>
              <a:cxnLst/>
              <a:rect l="0" t="0" r="0" b="0"/>
              <a:pathLst>
                <a:path w="177264" h="526426">
                  <a:moveTo>
                    <a:pt x="0" y="0"/>
                  </a:moveTo>
                  <a:lnTo>
                    <a:pt x="55659" y="42662"/>
                  </a:lnTo>
                  <a:lnTo>
                    <a:pt x="104513" y="85686"/>
                  </a:lnTo>
                  <a:lnTo>
                    <a:pt x="127413" y="117415"/>
                  </a:lnTo>
                  <a:lnTo>
                    <a:pt x="149344" y="169466"/>
                  </a:lnTo>
                  <a:lnTo>
                    <a:pt x="170270" y="224807"/>
                  </a:lnTo>
                  <a:lnTo>
                    <a:pt x="177263" y="288035"/>
                  </a:lnTo>
                  <a:lnTo>
                    <a:pt x="175525" y="343678"/>
                  </a:lnTo>
                  <a:lnTo>
                    <a:pt x="164263" y="399990"/>
                  </a:lnTo>
                  <a:lnTo>
                    <a:pt x="135856" y="461855"/>
                  </a:lnTo>
                  <a:lnTo>
                    <a:pt x="109240" y="516944"/>
                  </a:lnTo>
                  <a:lnTo>
                    <a:pt x="105285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04223" y="3847968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3481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93695" y="3942725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86289" y="17958"/>
                  </a:lnTo>
                  <a:lnTo>
                    <a:pt x="23578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278047" y="3428248"/>
            <a:ext cx="6201287" cy="1090375"/>
            <a:chOff x="3278047" y="3428248"/>
            <a:chExt cx="6201287" cy="1090375"/>
          </a:xfrm>
        </p:grpSpPr>
        <p:sp>
          <p:nvSpPr>
            <p:cNvPr id="34" name="Freeform 33"/>
            <p:cNvSpPr/>
            <p:nvPr/>
          </p:nvSpPr>
          <p:spPr>
            <a:xfrm>
              <a:off x="3284346" y="3428248"/>
              <a:ext cx="412841" cy="376355"/>
            </a:xfrm>
            <a:custGeom>
              <a:avLst/>
              <a:gdLst/>
              <a:ahLst/>
              <a:cxnLst/>
              <a:rect l="0" t="0" r="0" b="0"/>
              <a:pathLst>
                <a:path w="412841" h="376355">
                  <a:moveTo>
                    <a:pt x="204271" y="30165"/>
                  </a:moveTo>
                  <a:lnTo>
                    <a:pt x="145655" y="30165"/>
                  </a:lnTo>
                  <a:lnTo>
                    <a:pt x="110864" y="41344"/>
                  </a:lnTo>
                  <a:lnTo>
                    <a:pt x="68837" y="67252"/>
                  </a:lnTo>
                  <a:lnTo>
                    <a:pt x="29448" y="115118"/>
                  </a:lnTo>
                  <a:lnTo>
                    <a:pt x="5240" y="170251"/>
                  </a:lnTo>
                  <a:lnTo>
                    <a:pt x="0" y="195371"/>
                  </a:lnTo>
                  <a:lnTo>
                    <a:pt x="9031" y="256425"/>
                  </a:lnTo>
                  <a:lnTo>
                    <a:pt x="18650" y="291787"/>
                  </a:lnTo>
                  <a:lnTo>
                    <a:pt x="31696" y="310609"/>
                  </a:lnTo>
                  <a:lnTo>
                    <a:pt x="89020" y="356213"/>
                  </a:lnTo>
                  <a:lnTo>
                    <a:pt x="99361" y="363344"/>
                  </a:lnTo>
                  <a:lnTo>
                    <a:pt x="141861" y="373380"/>
                  </a:lnTo>
                  <a:lnTo>
                    <a:pt x="185910" y="376354"/>
                  </a:lnTo>
                  <a:lnTo>
                    <a:pt x="242715" y="361717"/>
                  </a:lnTo>
                  <a:lnTo>
                    <a:pt x="282602" y="348852"/>
                  </a:lnTo>
                  <a:lnTo>
                    <a:pt x="340533" y="310557"/>
                  </a:lnTo>
                  <a:lnTo>
                    <a:pt x="371914" y="279657"/>
                  </a:lnTo>
                  <a:lnTo>
                    <a:pt x="400643" y="234516"/>
                  </a:lnTo>
                  <a:lnTo>
                    <a:pt x="410634" y="188719"/>
                  </a:lnTo>
                  <a:lnTo>
                    <a:pt x="412840" y="130418"/>
                  </a:lnTo>
                  <a:lnTo>
                    <a:pt x="405020" y="94965"/>
                  </a:lnTo>
                  <a:lnTo>
                    <a:pt x="375406" y="40909"/>
                  </a:lnTo>
                  <a:lnTo>
                    <a:pt x="349344" y="14761"/>
                  </a:lnTo>
                  <a:lnTo>
                    <a:pt x="323340" y="5771"/>
                  </a:lnTo>
                  <a:lnTo>
                    <a:pt x="264576" y="0"/>
                  </a:lnTo>
                  <a:lnTo>
                    <a:pt x="239262" y="5450"/>
                  </a:lnTo>
                  <a:lnTo>
                    <a:pt x="193743" y="1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78047" y="3900610"/>
              <a:ext cx="515898" cy="21058"/>
            </a:xfrm>
            <a:custGeom>
              <a:avLst/>
              <a:gdLst/>
              <a:ahLst/>
              <a:cxnLst/>
              <a:rect l="0" t="0" r="0" b="0"/>
              <a:pathLst>
                <a:path w="515898" h="21058">
                  <a:moveTo>
                    <a:pt x="515897" y="0"/>
                  </a:moveTo>
                  <a:lnTo>
                    <a:pt x="499129" y="5589"/>
                  </a:lnTo>
                  <a:lnTo>
                    <a:pt x="437332" y="1545"/>
                  </a:lnTo>
                  <a:lnTo>
                    <a:pt x="388113" y="458"/>
                  </a:lnTo>
                  <a:lnTo>
                    <a:pt x="333365" y="136"/>
                  </a:lnTo>
                  <a:lnTo>
                    <a:pt x="282049" y="3160"/>
                  </a:lnTo>
                  <a:lnTo>
                    <a:pt x="232139" y="8345"/>
                  </a:lnTo>
                  <a:lnTo>
                    <a:pt x="189740" y="10728"/>
                  </a:lnTo>
                  <a:lnTo>
                    <a:pt x="128749" y="17477"/>
                  </a:lnTo>
                  <a:lnTo>
                    <a:pt x="78832" y="19996"/>
                  </a:lnTo>
                  <a:lnTo>
                    <a:pt x="22634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372242" y="3917708"/>
              <a:ext cx="221661" cy="426421"/>
            </a:xfrm>
            <a:custGeom>
              <a:avLst/>
              <a:gdLst/>
              <a:ahLst/>
              <a:cxnLst/>
              <a:rect l="0" t="0" r="0" b="0"/>
              <a:pathLst>
                <a:path w="221661" h="426421">
                  <a:moveTo>
                    <a:pt x="211132" y="98716"/>
                  </a:moveTo>
                  <a:lnTo>
                    <a:pt x="191981" y="123932"/>
                  </a:lnTo>
                  <a:lnTo>
                    <a:pt x="137915" y="167374"/>
                  </a:lnTo>
                  <a:lnTo>
                    <a:pt x="111579" y="200687"/>
                  </a:lnTo>
                  <a:lnTo>
                    <a:pt x="82887" y="259326"/>
                  </a:lnTo>
                  <a:lnTo>
                    <a:pt x="56338" y="313325"/>
                  </a:lnTo>
                  <a:lnTo>
                    <a:pt x="46724" y="360656"/>
                  </a:lnTo>
                  <a:lnTo>
                    <a:pt x="49464" y="400546"/>
                  </a:lnTo>
                  <a:lnTo>
                    <a:pt x="54220" y="409900"/>
                  </a:lnTo>
                  <a:lnTo>
                    <a:pt x="68864" y="423413"/>
                  </a:lnTo>
                  <a:lnTo>
                    <a:pt x="77682" y="426315"/>
                  </a:lnTo>
                  <a:lnTo>
                    <a:pt x="96838" y="426420"/>
                  </a:lnTo>
                  <a:lnTo>
                    <a:pt x="113931" y="419447"/>
                  </a:lnTo>
                  <a:lnTo>
                    <a:pt x="143968" y="395907"/>
                  </a:lnTo>
                  <a:lnTo>
                    <a:pt x="171262" y="360321"/>
                  </a:lnTo>
                  <a:lnTo>
                    <a:pt x="192955" y="309074"/>
                  </a:lnTo>
                  <a:lnTo>
                    <a:pt x="198337" y="272049"/>
                  </a:lnTo>
                  <a:lnTo>
                    <a:pt x="194343" y="231442"/>
                  </a:lnTo>
                  <a:lnTo>
                    <a:pt x="185732" y="209958"/>
                  </a:lnTo>
                  <a:lnTo>
                    <a:pt x="172937" y="192610"/>
                  </a:lnTo>
                  <a:lnTo>
                    <a:pt x="114625" y="148081"/>
                  </a:lnTo>
                  <a:lnTo>
                    <a:pt x="54591" y="118374"/>
                  </a:lnTo>
                  <a:lnTo>
                    <a:pt x="12197" y="87541"/>
                  </a:lnTo>
                  <a:lnTo>
                    <a:pt x="4809" y="80737"/>
                  </a:lnTo>
                  <a:lnTo>
                    <a:pt x="1054" y="72692"/>
                  </a:lnTo>
                  <a:lnTo>
                    <a:pt x="0" y="54395"/>
                  </a:lnTo>
                  <a:lnTo>
                    <a:pt x="6551" y="37683"/>
                  </a:lnTo>
                  <a:lnTo>
                    <a:pt x="11574" y="29952"/>
                  </a:lnTo>
                  <a:lnTo>
                    <a:pt x="26513" y="18241"/>
                  </a:lnTo>
                  <a:lnTo>
                    <a:pt x="64700" y="1191"/>
                  </a:lnTo>
                  <a:lnTo>
                    <a:pt x="88339" y="0"/>
                  </a:lnTo>
                  <a:lnTo>
                    <a:pt x="141643" y="8767"/>
                  </a:lnTo>
                  <a:lnTo>
                    <a:pt x="172085" y="23971"/>
                  </a:lnTo>
                  <a:lnTo>
                    <a:pt x="202163" y="50069"/>
                  </a:lnTo>
                  <a:lnTo>
                    <a:pt x="221660" y="77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099270" y="3858497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99270" y="3900610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60769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493165" y="3679512"/>
              <a:ext cx="687486" cy="629003"/>
            </a:xfrm>
            <a:custGeom>
              <a:avLst/>
              <a:gdLst/>
              <a:ahLst/>
              <a:cxnLst/>
              <a:rect l="0" t="0" r="0" b="0"/>
              <a:pathLst>
                <a:path w="687486" h="629003">
                  <a:moveTo>
                    <a:pt x="343100" y="10529"/>
                  </a:moveTo>
                  <a:lnTo>
                    <a:pt x="300408" y="13648"/>
                  </a:lnTo>
                  <a:lnTo>
                    <a:pt x="242202" y="29656"/>
                  </a:lnTo>
                  <a:lnTo>
                    <a:pt x="189072" y="65921"/>
                  </a:lnTo>
                  <a:lnTo>
                    <a:pt x="127933" y="102864"/>
                  </a:lnTo>
                  <a:lnTo>
                    <a:pt x="69454" y="161090"/>
                  </a:lnTo>
                  <a:lnTo>
                    <a:pt x="40342" y="213326"/>
                  </a:lnTo>
                  <a:lnTo>
                    <a:pt x="16698" y="260259"/>
                  </a:lnTo>
                  <a:lnTo>
                    <a:pt x="2413" y="318100"/>
                  </a:lnTo>
                  <a:lnTo>
                    <a:pt x="0" y="378521"/>
                  </a:lnTo>
                  <a:lnTo>
                    <a:pt x="11894" y="431649"/>
                  </a:lnTo>
                  <a:lnTo>
                    <a:pt x="33224" y="488466"/>
                  </a:lnTo>
                  <a:lnTo>
                    <a:pt x="64951" y="538554"/>
                  </a:lnTo>
                  <a:lnTo>
                    <a:pt x="103324" y="570978"/>
                  </a:lnTo>
                  <a:lnTo>
                    <a:pt x="162811" y="607003"/>
                  </a:lnTo>
                  <a:lnTo>
                    <a:pt x="206493" y="622569"/>
                  </a:lnTo>
                  <a:lnTo>
                    <a:pt x="256481" y="629002"/>
                  </a:lnTo>
                  <a:lnTo>
                    <a:pt x="308336" y="625319"/>
                  </a:lnTo>
                  <a:lnTo>
                    <a:pt x="360746" y="611229"/>
                  </a:lnTo>
                  <a:lnTo>
                    <a:pt x="414046" y="593913"/>
                  </a:lnTo>
                  <a:lnTo>
                    <a:pt x="446399" y="581646"/>
                  </a:lnTo>
                  <a:lnTo>
                    <a:pt x="509039" y="536694"/>
                  </a:lnTo>
                  <a:lnTo>
                    <a:pt x="566131" y="487805"/>
                  </a:lnTo>
                  <a:lnTo>
                    <a:pt x="605643" y="449604"/>
                  </a:lnTo>
                  <a:lnTo>
                    <a:pt x="639845" y="398816"/>
                  </a:lnTo>
                  <a:lnTo>
                    <a:pt x="670821" y="339695"/>
                  </a:lnTo>
                  <a:lnTo>
                    <a:pt x="684178" y="291203"/>
                  </a:lnTo>
                  <a:lnTo>
                    <a:pt x="687485" y="247849"/>
                  </a:lnTo>
                  <a:lnTo>
                    <a:pt x="675638" y="184673"/>
                  </a:lnTo>
                  <a:lnTo>
                    <a:pt x="660129" y="154674"/>
                  </a:lnTo>
                  <a:lnTo>
                    <a:pt x="615609" y="96523"/>
                  </a:lnTo>
                  <a:lnTo>
                    <a:pt x="563305" y="52991"/>
                  </a:lnTo>
                  <a:lnTo>
                    <a:pt x="513761" y="26750"/>
                  </a:lnTo>
                  <a:lnTo>
                    <a:pt x="462036" y="9746"/>
                  </a:lnTo>
                  <a:lnTo>
                    <a:pt x="398565" y="1283"/>
                  </a:lnTo>
                  <a:lnTo>
                    <a:pt x="3852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31146" y="3846072"/>
              <a:ext cx="746497" cy="296695"/>
            </a:xfrm>
            <a:custGeom>
              <a:avLst/>
              <a:gdLst/>
              <a:ahLst/>
              <a:cxnLst/>
              <a:rect l="0" t="0" r="0" b="0"/>
              <a:pathLst>
                <a:path w="746497" h="296695">
                  <a:moveTo>
                    <a:pt x="0" y="107181"/>
                  </a:moveTo>
                  <a:lnTo>
                    <a:pt x="48930" y="115514"/>
                  </a:lnTo>
                  <a:lnTo>
                    <a:pt x="99895" y="117058"/>
                  </a:lnTo>
                  <a:lnTo>
                    <a:pt x="153211" y="120636"/>
                  </a:lnTo>
                  <a:lnTo>
                    <a:pt x="213148" y="126736"/>
                  </a:lnTo>
                  <a:lnTo>
                    <a:pt x="254220" y="130690"/>
                  </a:lnTo>
                  <a:lnTo>
                    <a:pt x="317480" y="136374"/>
                  </a:lnTo>
                  <a:lnTo>
                    <a:pt x="380776" y="138294"/>
                  </a:lnTo>
                  <a:lnTo>
                    <a:pt x="438340" y="145909"/>
                  </a:lnTo>
                  <a:lnTo>
                    <a:pt x="494771" y="148626"/>
                  </a:lnTo>
                  <a:lnTo>
                    <a:pt x="550978" y="154752"/>
                  </a:lnTo>
                  <a:lnTo>
                    <a:pt x="604280" y="163910"/>
                  </a:lnTo>
                  <a:lnTo>
                    <a:pt x="658938" y="168443"/>
                  </a:lnTo>
                  <a:lnTo>
                    <a:pt x="700999" y="164197"/>
                  </a:lnTo>
                  <a:lnTo>
                    <a:pt x="708318" y="159230"/>
                  </a:lnTo>
                  <a:lnTo>
                    <a:pt x="712028" y="152408"/>
                  </a:lnTo>
                  <a:lnTo>
                    <a:pt x="713331" y="144351"/>
                  </a:lnTo>
                  <a:lnTo>
                    <a:pt x="705420" y="126041"/>
                  </a:lnTo>
                  <a:lnTo>
                    <a:pt x="690206" y="108544"/>
                  </a:lnTo>
                  <a:lnTo>
                    <a:pt x="629241" y="67753"/>
                  </a:lnTo>
                  <a:lnTo>
                    <a:pt x="576402" y="46703"/>
                  </a:lnTo>
                  <a:lnTo>
                    <a:pt x="520223" y="25218"/>
                  </a:lnTo>
                  <a:lnTo>
                    <a:pt x="488712" y="9976"/>
                  </a:lnTo>
                  <a:lnTo>
                    <a:pt x="480226" y="3773"/>
                  </a:lnTo>
                  <a:lnTo>
                    <a:pt x="478078" y="807"/>
                  </a:lnTo>
                  <a:lnTo>
                    <a:pt x="480156" y="0"/>
                  </a:lnTo>
                  <a:lnTo>
                    <a:pt x="508707" y="7111"/>
                  </a:lnTo>
                  <a:lnTo>
                    <a:pt x="562613" y="34251"/>
                  </a:lnTo>
                  <a:lnTo>
                    <a:pt x="606363" y="56423"/>
                  </a:lnTo>
                  <a:lnTo>
                    <a:pt x="633558" y="73034"/>
                  </a:lnTo>
                  <a:lnTo>
                    <a:pt x="660724" y="88485"/>
                  </a:lnTo>
                  <a:lnTo>
                    <a:pt x="723456" y="135395"/>
                  </a:lnTo>
                  <a:lnTo>
                    <a:pt x="739946" y="152476"/>
                  </a:lnTo>
                  <a:lnTo>
                    <a:pt x="745982" y="161944"/>
                  </a:lnTo>
                  <a:lnTo>
                    <a:pt x="746496" y="169426"/>
                  </a:lnTo>
                  <a:lnTo>
                    <a:pt x="743329" y="175584"/>
                  </a:lnTo>
                  <a:lnTo>
                    <a:pt x="718984" y="192959"/>
                  </a:lnTo>
                  <a:lnTo>
                    <a:pt x="662527" y="219472"/>
                  </a:lnTo>
                  <a:lnTo>
                    <a:pt x="609807" y="244742"/>
                  </a:lnTo>
                  <a:lnTo>
                    <a:pt x="551096" y="278067"/>
                  </a:lnTo>
                  <a:lnTo>
                    <a:pt x="526425" y="2966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84037" y="3847968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6066" y="37131"/>
                  </a:lnTo>
                  <a:lnTo>
                    <a:pt x="2318" y="93540"/>
                  </a:lnTo>
                  <a:lnTo>
                    <a:pt x="3578" y="156301"/>
                  </a:lnTo>
                  <a:lnTo>
                    <a:pt x="9156" y="213758"/>
                  </a:lnTo>
                  <a:lnTo>
                    <a:pt x="10257" y="272508"/>
                  </a:lnTo>
                  <a:lnTo>
                    <a:pt x="12788" y="327967"/>
                  </a:lnTo>
                  <a:lnTo>
                    <a:pt x="24976" y="379625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15581" y="3742683"/>
              <a:ext cx="431669" cy="115814"/>
            </a:xfrm>
            <a:custGeom>
              <a:avLst/>
              <a:gdLst/>
              <a:ahLst/>
              <a:cxnLst/>
              <a:rect l="0" t="0" r="0" b="0"/>
              <a:pathLst>
                <a:path w="431669" h="115814">
                  <a:moveTo>
                    <a:pt x="431668" y="0"/>
                  </a:moveTo>
                  <a:lnTo>
                    <a:pt x="377523" y="3119"/>
                  </a:lnTo>
                  <a:lnTo>
                    <a:pt x="328166" y="14654"/>
                  </a:lnTo>
                  <a:lnTo>
                    <a:pt x="278559" y="24749"/>
                  </a:lnTo>
                  <a:lnTo>
                    <a:pt x="224130" y="38640"/>
                  </a:lnTo>
                  <a:lnTo>
                    <a:pt x="168855" y="56156"/>
                  </a:lnTo>
                  <a:lnTo>
                    <a:pt x="115867" y="73700"/>
                  </a:lnTo>
                  <a:lnTo>
                    <a:pt x="52647" y="9475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94524" y="4195409"/>
              <a:ext cx="400084" cy="115814"/>
            </a:xfrm>
            <a:custGeom>
              <a:avLst/>
              <a:gdLst/>
              <a:ahLst/>
              <a:cxnLst/>
              <a:rect l="0" t="0" r="0" b="0"/>
              <a:pathLst>
                <a:path w="400084" h="115814">
                  <a:moveTo>
                    <a:pt x="400083" y="0"/>
                  </a:moveTo>
                  <a:lnTo>
                    <a:pt x="344942" y="14654"/>
                  </a:lnTo>
                  <a:lnTo>
                    <a:pt x="294044" y="28197"/>
                  </a:lnTo>
                  <a:lnTo>
                    <a:pt x="233211" y="42138"/>
                  </a:lnTo>
                  <a:lnTo>
                    <a:pt x="170051" y="59664"/>
                  </a:lnTo>
                  <a:lnTo>
                    <a:pt x="120418" y="76819"/>
                  </a:lnTo>
                  <a:lnTo>
                    <a:pt x="60572" y="10239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26192" y="4037534"/>
              <a:ext cx="357970" cy="230783"/>
            </a:xfrm>
            <a:custGeom>
              <a:avLst/>
              <a:gdLst/>
              <a:ahLst/>
              <a:cxnLst/>
              <a:rect l="0" t="0" r="0" b="0"/>
              <a:pathLst>
                <a:path w="357970" h="230783">
                  <a:moveTo>
                    <a:pt x="0" y="42061"/>
                  </a:moveTo>
                  <a:lnTo>
                    <a:pt x="7236" y="69617"/>
                  </a:lnTo>
                  <a:lnTo>
                    <a:pt x="9879" y="125840"/>
                  </a:lnTo>
                  <a:lnTo>
                    <a:pt x="12580" y="154165"/>
                  </a:lnTo>
                  <a:lnTo>
                    <a:pt x="27138" y="210478"/>
                  </a:lnTo>
                  <a:lnTo>
                    <a:pt x="28439" y="230386"/>
                  </a:lnTo>
                  <a:lnTo>
                    <a:pt x="27148" y="230782"/>
                  </a:lnTo>
                  <a:lnTo>
                    <a:pt x="11083" y="200612"/>
                  </a:lnTo>
                  <a:lnTo>
                    <a:pt x="8046" y="176089"/>
                  </a:lnTo>
                  <a:lnTo>
                    <a:pt x="15627" y="116629"/>
                  </a:lnTo>
                  <a:lnTo>
                    <a:pt x="28390" y="58133"/>
                  </a:lnTo>
                  <a:lnTo>
                    <a:pt x="39868" y="23816"/>
                  </a:lnTo>
                  <a:lnTo>
                    <a:pt x="51255" y="6266"/>
                  </a:lnTo>
                  <a:lnTo>
                    <a:pt x="61076" y="1820"/>
                  </a:lnTo>
                  <a:lnTo>
                    <a:pt x="87587" y="0"/>
                  </a:lnTo>
                  <a:lnTo>
                    <a:pt x="99335" y="3492"/>
                  </a:lnTo>
                  <a:lnTo>
                    <a:pt x="118629" y="16730"/>
                  </a:lnTo>
                  <a:lnTo>
                    <a:pt x="137055" y="43914"/>
                  </a:lnTo>
                  <a:lnTo>
                    <a:pt x="152592" y="92947"/>
                  </a:lnTo>
                  <a:lnTo>
                    <a:pt x="156347" y="123299"/>
                  </a:lnTo>
                  <a:lnTo>
                    <a:pt x="163309" y="82857"/>
                  </a:lnTo>
                  <a:lnTo>
                    <a:pt x="184251" y="42970"/>
                  </a:lnTo>
                  <a:lnTo>
                    <a:pt x="197313" y="26478"/>
                  </a:lnTo>
                  <a:lnTo>
                    <a:pt x="223410" y="9628"/>
                  </a:lnTo>
                  <a:lnTo>
                    <a:pt x="246303" y="7369"/>
                  </a:lnTo>
                  <a:lnTo>
                    <a:pt x="258958" y="8405"/>
                  </a:lnTo>
                  <a:lnTo>
                    <a:pt x="279259" y="18914"/>
                  </a:lnTo>
                  <a:lnTo>
                    <a:pt x="311356" y="54256"/>
                  </a:lnTo>
                  <a:lnTo>
                    <a:pt x="327521" y="90258"/>
                  </a:lnTo>
                  <a:lnTo>
                    <a:pt x="337397" y="151580"/>
                  </a:lnTo>
                  <a:lnTo>
                    <a:pt x="357969" y="210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59422" y="3979893"/>
              <a:ext cx="173079" cy="538730"/>
            </a:xfrm>
            <a:custGeom>
              <a:avLst/>
              <a:gdLst/>
              <a:ahLst/>
              <a:cxnLst/>
              <a:rect l="0" t="0" r="0" b="0"/>
              <a:pathLst>
                <a:path w="173079" h="538730">
                  <a:moveTo>
                    <a:pt x="8967" y="152344"/>
                  </a:moveTo>
                  <a:lnTo>
                    <a:pt x="11307" y="201607"/>
                  </a:lnTo>
                  <a:lnTo>
                    <a:pt x="28754" y="262637"/>
                  </a:lnTo>
                  <a:lnTo>
                    <a:pt x="38222" y="314771"/>
                  </a:lnTo>
                  <a:lnTo>
                    <a:pt x="45452" y="372956"/>
                  </a:lnTo>
                  <a:lnTo>
                    <a:pt x="48580" y="415341"/>
                  </a:lnTo>
                  <a:lnTo>
                    <a:pt x="50340" y="472425"/>
                  </a:lnTo>
                  <a:lnTo>
                    <a:pt x="50935" y="533635"/>
                  </a:lnTo>
                  <a:lnTo>
                    <a:pt x="49814" y="538729"/>
                  </a:lnTo>
                  <a:lnTo>
                    <a:pt x="47897" y="537446"/>
                  </a:lnTo>
                  <a:lnTo>
                    <a:pt x="45449" y="531911"/>
                  </a:lnTo>
                  <a:lnTo>
                    <a:pt x="41520" y="479831"/>
                  </a:lnTo>
                  <a:lnTo>
                    <a:pt x="39670" y="426802"/>
                  </a:lnTo>
                  <a:lnTo>
                    <a:pt x="32276" y="372545"/>
                  </a:lnTo>
                  <a:lnTo>
                    <a:pt x="30691" y="324824"/>
                  </a:lnTo>
                  <a:lnTo>
                    <a:pt x="27981" y="288663"/>
                  </a:lnTo>
                  <a:lnTo>
                    <a:pt x="14471" y="239658"/>
                  </a:lnTo>
                  <a:lnTo>
                    <a:pt x="3709" y="182895"/>
                  </a:lnTo>
                  <a:lnTo>
                    <a:pt x="0" y="128511"/>
                  </a:lnTo>
                  <a:lnTo>
                    <a:pt x="72" y="76522"/>
                  </a:lnTo>
                  <a:lnTo>
                    <a:pt x="8151" y="33303"/>
                  </a:lnTo>
                  <a:lnTo>
                    <a:pt x="18744" y="13259"/>
                  </a:lnTo>
                  <a:lnTo>
                    <a:pt x="27183" y="6979"/>
                  </a:lnTo>
                  <a:lnTo>
                    <a:pt x="49039" y="0"/>
                  </a:lnTo>
                  <a:lnTo>
                    <a:pt x="82061" y="1660"/>
                  </a:lnTo>
                  <a:lnTo>
                    <a:pt x="103455" y="12844"/>
                  </a:lnTo>
                  <a:lnTo>
                    <a:pt x="140195" y="43030"/>
                  </a:lnTo>
                  <a:lnTo>
                    <a:pt x="162754" y="75631"/>
                  </a:lnTo>
                  <a:lnTo>
                    <a:pt x="173078" y="120516"/>
                  </a:lnTo>
                  <a:lnTo>
                    <a:pt x="170547" y="159681"/>
                  </a:lnTo>
                  <a:lnTo>
                    <a:pt x="159159" y="179392"/>
                  </a:lnTo>
                  <a:lnTo>
                    <a:pt x="123253" y="211110"/>
                  </a:lnTo>
                  <a:lnTo>
                    <a:pt x="61476" y="239387"/>
                  </a:lnTo>
                  <a:lnTo>
                    <a:pt x="30024" y="2471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35032" y="4016424"/>
              <a:ext cx="213516" cy="281813"/>
            </a:xfrm>
            <a:custGeom>
              <a:avLst/>
              <a:gdLst/>
              <a:ahLst/>
              <a:cxnLst/>
              <a:rect l="0" t="0" r="0" b="0"/>
              <a:pathLst>
                <a:path w="213516" h="281813">
                  <a:moveTo>
                    <a:pt x="112383" y="10529"/>
                  </a:moveTo>
                  <a:lnTo>
                    <a:pt x="73865" y="20104"/>
                  </a:lnTo>
                  <a:lnTo>
                    <a:pt x="55880" y="30772"/>
                  </a:lnTo>
                  <a:lnTo>
                    <a:pt x="32600" y="61110"/>
                  </a:lnTo>
                  <a:lnTo>
                    <a:pt x="8146" y="123875"/>
                  </a:lnTo>
                  <a:lnTo>
                    <a:pt x="0" y="160316"/>
                  </a:lnTo>
                  <a:lnTo>
                    <a:pt x="434" y="185895"/>
                  </a:lnTo>
                  <a:lnTo>
                    <a:pt x="19777" y="230912"/>
                  </a:lnTo>
                  <a:lnTo>
                    <a:pt x="33790" y="250027"/>
                  </a:lnTo>
                  <a:lnTo>
                    <a:pt x="61410" y="267364"/>
                  </a:lnTo>
                  <a:lnTo>
                    <a:pt x="92990" y="278741"/>
                  </a:lnTo>
                  <a:lnTo>
                    <a:pt x="118192" y="281812"/>
                  </a:lnTo>
                  <a:lnTo>
                    <a:pt x="141871" y="276938"/>
                  </a:lnTo>
                  <a:lnTo>
                    <a:pt x="162923" y="265803"/>
                  </a:lnTo>
                  <a:lnTo>
                    <a:pt x="180079" y="249156"/>
                  </a:lnTo>
                  <a:lnTo>
                    <a:pt x="201751" y="209873"/>
                  </a:lnTo>
                  <a:lnTo>
                    <a:pt x="212432" y="176438"/>
                  </a:lnTo>
                  <a:lnTo>
                    <a:pt x="213515" y="117044"/>
                  </a:lnTo>
                  <a:lnTo>
                    <a:pt x="207634" y="90624"/>
                  </a:lnTo>
                  <a:lnTo>
                    <a:pt x="191169" y="62596"/>
                  </a:lnTo>
                  <a:lnTo>
                    <a:pt x="161524" y="32166"/>
                  </a:lnTo>
                  <a:lnTo>
                    <a:pt x="132404" y="13820"/>
                  </a:lnTo>
                  <a:lnTo>
                    <a:pt x="913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35834" y="3971291"/>
              <a:ext cx="214679" cy="308346"/>
            </a:xfrm>
            <a:custGeom>
              <a:avLst/>
              <a:gdLst/>
              <a:ahLst/>
              <a:cxnLst/>
              <a:rect l="0" t="0" r="0" b="0"/>
              <a:pathLst>
                <a:path w="214679" h="308346">
                  <a:moveTo>
                    <a:pt x="148493" y="13547"/>
                  </a:moveTo>
                  <a:lnTo>
                    <a:pt x="131726" y="2369"/>
                  </a:lnTo>
                  <a:lnTo>
                    <a:pt x="114135" y="0"/>
                  </a:lnTo>
                  <a:lnTo>
                    <a:pt x="74246" y="8012"/>
                  </a:lnTo>
                  <a:lnTo>
                    <a:pt x="56613" y="20445"/>
                  </a:lnTo>
                  <a:lnTo>
                    <a:pt x="4772" y="78585"/>
                  </a:lnTo>
                  <a:lnTo>
                    <a:pt x="0" y="101725"/>
                  </a:lnTo>
                  <a:lnTo>
                    <a:pt x="364" y="114446"/>
                  </a:lnTo>
                  <a:lnTo>
                    <a:pt x="4117" y="124097"/>
                  </a:lnTo>
                  <a:lnTo>
                    <a:pt x="17646" y="137940"/>
                  </a:lnTo>
                  <a:lnTo>
                    <a:pt x="27336" y="140929"/>
                  </a:lnTo>
                  <a:lnTo>
                    <a:pt x="89977" y="140258"/>
                  </a:lnTo>
                  <a:lnTo>
                    <a:pt x="144040" y="141132"/>
                  </a:lnTo>
                  <a:lnTo>
                    <a:pt x="177590" y="149486"/>
                  </a:lnTo>
                  <a:lnTo>
                    <a:pt x="194961" y="160142"/>
                  </a:lnTo>
                  <a:lnTo>
                    <a:pt x="207360" y="175797"/>
                  </a:lnTo>
                  <a:lnTo>
                    <a:pt x="212304" y="184885"/>
                  </a:lnTo>
                  <a:lnTo>
                    <a:pt x="214678" y="204341"/>
                  </a:lnTo>
                  <a:lnTo>
                    <a:pt x="210664" y="224686"/>
                  </a:lnTo>
                  <a:lnTo>
                    <a:pt x="195251" y="254702"/>
                  </a:lnTo>
                  <a:lnTo>
                    <a:pt x="182532" y="271246"/>
                  </a:lnTo>
                  <a:lnTo>
                    <a:pt x="162842" y="283277"/>
                  </a:lnTo>
                  <a:lnTo>
                    <a:pt x="105712" y="303138"/>
                  </a:lnTo>
                  <a:lnTo>
                    <a:pt x="59150" y="307316"/>
                  </a:lnTo>
                  <a:lnTo>
                    <a:pt x="32680" y="308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97046" y="3963782"/>
              <a:ext cx="184317" cy="305327"/>
            </a:xfrm>
            <a:custGeom>
              <a:avLst/>
              <a:gdLst/>
              <a:ahLst/>
              <a:cxnLst/>
              <a:rect l="0" t="0" r="0" b="0"/>
              <a:pathLst>
                <a:path w="184317" h="305327">
                  <a:moveTo>
                    <a:pt x="129437" y="0"/>
                  </a:moveTo>
                  <a:lnTo>
                    <a:pt x="86745" y="14572"/>
                  </a:lnTo>
                  <a:lnTo>
                    <a:pt x="27221" y="52997"/>
                  </a:lnTo>
                  <a:lnTo>
                    <a:pt x="12648" y="68008"/>
                  </a:lnTo>
                  <a:lnTo>
                    <a:pt x="2272" y="86377"/>
                  </a:lnTo>
                  <a:lnTo>
                    <a:pt x="0" y="106240"/>
                  </a:lnTo>
                  <a:lnTo>
                    <a:pt x="1031" y="116450"/>
                  </a:lnTo>
                  <a:lnTo>
                    <a:pt x="5229" y="124426"/>
                  </a:lnTo>
                  <a:lnTo>
                    <a:pt x="19251" y="136409"/>
                  </a:lnTo>
                  <a:lnTo>
                    <a:pt x="40301" y="139395"/>
                  </a:lnTo>
                  <a:lnTo>
                    <a:pt x="75340" y="140738"/>
                  </a:lnTo>
                  <a:lnTo>
                    <a:pt x="136481" y="156097"/>
                  </a:lnTo>
                  <a:lnTo>
                    <a:pt x="159474" y="167252"/>
                  </a:lnTo>
                  <a:lnTo>
                    <a:pt x="175152" y="183129"/>
                  </a:lnTo>
                  <a:lnTo>
                    <a:pt x="180970" y="192275"/>
                  </a:lnTo>
                  <a:lnTo>
                    <a:pt x="184316" y="214917"/>
                  </a:lnTo>
                  <a:lnTo>
                    <a:pt x="180734" y="238238"/>
                  </a:lnTo>
                  <a:lnTo>
                    <a:pt x="165563" y="264521"/>
                  </a:lnTo>
                  <a:lnTo>
                    <a:pt x="152901" y="279782"/>
                  </a:lnTo>
                  <a:lnTo>
                    <a:pt x="121441" y="295938"/>
                  </a:lnTo>
                  <a:lnTo>
                    <a:pt x="61386" y="304090"/>
                  </a:lnTo>
                  <a:lnTo>
                    <a:pt x="34681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63354" y="4090123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6666" y="164452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52825" y="39321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00223" y="3805854"/>
              <a:ext cx="259423" cy="523640"/>
            </a:xfrm>
            <a:custGeom>
              <a:avLst/>
              <a:gdLst/>
              <a:ahLst/>
              <a:cxnLst/>
              <a:rect l="0" t="0" r="0" b="0"/>
              <a:pathLst>
                <a:path w="259423" h="523640">
                  <a:moveTo>
                    <a:pt x="0" y="0"/>
                  </a:moveTo>
                  <a:lnTo>
                    <a:pt x="8334" y="60384"/>
                  </a:lnTo>
                  <a:lnTo>
                    <a:pt x="15685" y="121632"/>
                  </a:lnTo>
                  <a:lnTo>
                    <a:pt x="21166" y="174761"/>
                  </a:lnTo>
                  <a:lnTo>
                    <a:pt x="29983" y="236660"/>
                  </a:lnTo>
                  <a:lnTo>
                    <a:pt x="42828" y="297194"/>
                  </a:lnTo>
                  <a:lnTo>
                    <a:pt x="58587" y="358068"/>
                  </a:lnTo>
                  <a:lnTo>
                    <a:pt x="68158" y="419535"/>
                  </a:lnTo>
                  <a:lnTo>
                    <a:pt x="72605" y="478578"/>
                  </a:lnTo>
                  <a:lnTo>
                    <a:pt x="73214" y="507889"/>
                  </a:lnTo>
                  <a:lnTo>
                    <a:pt x="71036" y="514068"/>
                  </a:lnTo>
                  <a:lnTo>
                    <a:pt x="67244" y="514678"/>
                  </a:lnTo>
                  <a:lnTo>
                    <a:pt x="62377" y="511574"/>
                  </a:lnTo>
                  <a:lnTo>
                    <a:pt x="56969" y="495648"/>
                  </a:lnTo>
                  <a:lnTo>
                    <a:pt x="53213" y="433898"/>
                  </a:lnTo>
                  <a:lnTo>
                    <a:pt x="58308" y="370408"/>
                  </a:lnTo>
                  <a:lnTo>
                    <a:pt x="73488" y="351410"/>
                  </a:lnTo>
                  <a:lnTo>
                    <a:pt x="105223" y="330679"/>
                  </a:lnTo>
                  <a:lnTo>
                    <a:pt x="115772" y="325737"/>
                  </a:lnTo>
                  <a:lnTo>
                    <a:pt x="139972" y="323367"/>
                  </a:lnTo>
                  <a:lnTo>
                    <a:pt x="165156" y="327382"/>
                  </a:lnTo>
                  <a:lnTo>
                    <a:pt x="197894" y="342797"/>
                  </a:lnTo>
                  <a:lnTo>
                    <a:pt x="215075" y="355516"/>
                  </a:lnTo>
                  <a:lnTo>
                    <a:pt x="250418" y="411320"/>
                  </a:lnTo>
                  <a:lnTo>
                    <a:pt x="259422" y="447996"/>
                  </a:lnTo>
                  <a:lnTo>
                    <a:pt x="255289" y="468561"/>
                  </a:lnTo>
                  <a:lnTo>
                    <a:pt x="244483" y="485500"/>
                  </a:lnTo>
                  <a:lnTo>
                    <a:pt x="218669" y="507020"/>
                  </a:lnTo>
                  <a:lnTo>
                    <a:pt x="198962" y="517020"/>
                  </a:lnTo>
                  <a:lnTo>
                    <a:pt x="156958" y="523639"/>
                  </a:lnTo>
                  <a:lnTo>
                    <a:pt x="130591" y="518947"/>
                  </a:lnTo>
                  <a:lnTo>
                    <a:pt x="84229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37135" y="3784797"/>
              <a:ext cx="52644" cy="536954"/>
            </a:xfrm>
            <a:custGeom>
              <a:avLst/>
              <a:gdLst/>
              <a:ahLst/>
              <a:cxnLst/>
              <a:rect l="0" t="0" r="0" b="0"/>
              <a:pathLst>
                <a:path w="52644" h="536954">
                  <a:moveTo>
                    <a:pt x="0" y="0"/>
                  </a:moveTo>
                  <a:lnTo>
                    <a:pt x="3120" y="60384"/>
                  </a:lnTo>
                  <a:lnTo>
                    <a:pt x="8334" y="111868"/>
                  </a:lnTo>
                  <a:lnTo>
                    <a:pt x="12998" y="159878"/>
                  </a:lnTo>
                  <a:lnTo>
                    <a:pt x="19465" y="222914"/>
                  </a:lnTo>
                  <a:lnTo>
                    <a:pt x="26176" y="271809"/>
                  </a:lnTo>
                  <a:lnTo>
                    <a:pt x="37753" y="333498"/>
                  </a:lnTo>
                  <a:lnTo>
                    <a:pt x="44372" y="394556"/>
                  </a:lnTo>
                  <a:lnTo>
                    <a:pt x="51010" y="446695"/>
                  </a:lnTo>
                  <a:lnTo>
                    <a:pt x="52428" y="509788"/>
                  </a:lnTo>
                  <a:lnTo>
                    <a:pt x="52643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42421" y="4118767"/>
              <a:ext cx="336913" cy="263273"/>
            </a:xfrm>
            <a:custGeom>
              <a:avLst/>
              <a:gdLst/>
              <a:ahLst/>
              <a:cxnLst/>
              <a:rect l="0" t="0" r="0" b="0"/>
              <a:pathLst>
                <a:path w="336913" h="263273">
                  <a:moveTo>
                    <a:pt x="0" y="160869"/>
                  </a:moveTo>
                  <a:lnTo>
                    <a:pt x="16767" y="149691"/>
                  </a:lnTo>
                  <a:lnTo>
                    <a:pt x="68346" y="140593"/>
                  </a:lnTo>
                  <a:lnTo>
                    <a:pt x="103699" y="130815"/>
                  </a:lnTo>
                  <a:lnTo>
                    <a:pt x="167146" y="99773"/>
                  </a:lnTo>
                  <a:lnTo>
                    <a:pt x="183861" y="83412"/>
                  </a:lnTo>
                  <a:lnTo>
                    <a:pt x="188085" y="72967"/>
                  </a:lnTo>
                  <a:lnTo>
                    <a:pt x="189658" y="48882"/>
                  </a:lnTo>
                  <a:lnTo>
                    <a:pt x="183338" y="28819"/>
                  </a:lnTo>
                  <a:lnTo>
                    <a:pt x="178378" y="20193"/>
                  </a:lnTo>
                  <a:lnTo>
                    <a:pt x="160387" y="7489"/>
                  </a:lnTo>
                  <a:lnTo>
                    <a:pt x="149038" y="2464"/>
                  </a:lnTo>
                  <a:lnTo>
                    <a:pt x="123951" y="0"/>
                  </a:lnTo>
                  <a:lnTo>
                    <a:pt x="98373" y="3974"/>
                  </a:lnTo>
                  <a:lnTo>
                    <a:pt x="75307" y="13539"/>
                  </a:lnTo>
                  <a:lnTo>
                    <a:pt x="56476" y="31828"/>
                  </a:lnTo>
                  <a:lnTo>
                    <a:pt x="30912" y="76108"/>
                  </a:lnTo>
                  <a:lnTo>
                    <a:pt x="19235" y="137547"/>
                  </a:lnTo>
                  <a:lnTo>
                    <a:pt x="15568" y="159862"/>
                  </a:lnTo>
                  <a:lnTo>
                    <a:pt x="17837" y="181479"/>
                  </a:lnTo>
                  <a:lnTo>
                    <a:pt x="31281" y="213379"/>
                  </a:lnTo>
                  <a:lnTo>
                    <a:pt x="50083" y="239469"/>
                  </a:lnTo>
                  <a:lnTo>
                    <a:pt x="76060" y="256427"/>
                  </a:lnTo>
                  <a:lnTo>
                    <a:pt x="111573" y="263272"/>
                  </a:lnTo>
                  <a:lnTo>
                    <a:pt x="171017" y="257441"/>
                  </a:lnTo>
                  <a:lnTo>
                    <a:pt x="225113" y="250395"/>
                  </a:lnTo>
                  <a:lnTo>
                    <a:pt x="279689" y="237738"/>
                  </a:lnTo>
                  <a:lnTo>
                    <a:pt x="336912" y="2240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7026192" y="4732362"/>
            <a:ext cx="1674032" cy="905451"/>
            <a:chOff x="7026192" y="4732362"/>
            <a:chExt cx="1674032" cy="905451"/>
          </a:xfrm>
        </p:grpSpPr>
        <p:sp>
          <p:nvSpPr>
            <p:cNvPr id="55" name="Freeform 54"/>
            <p:cNvSpPr/>
            <p:nvPr/>
          </p:nvSpPr>
          <p:spPr>
            <a:xfrm>
              <a:off x="7300075" y="4848175"/>
              <a:ext cx="336772" cy="580810"/>
            </a:xfrm>
            <a:custGeom>
              <a:avLst/>
              <a:gdLst/>
              <a:ahLst/>
              <a:cxnLst/>
              <a:rect l="0" t="0" r="0" b="0"/>
              <a:pathLst>
                <a:path w="336772" h="580810">
                  <a:moveTo>
                    <a:pt x="63029" y="0"/>
                  </a:moveTo>
                  <a:lnTo>
                    <a:pt x="51577" y="48931"/>
                  </a:lnTo>
                  <a:lnTo>
                    <a:pt x="44819" y="103015"/>
                  </a:lnTo>
                  <a:lnTo>
                    <a:pt x="39697" y="161544"/>
                  </a:lnTo>
                  <a:lnTo>
                    <a:pt x="33074" y="223242"/>
                  </a:lnTo>
                  <a:lnTo>
                    <a:pt x="24530" y="280490"/>
                  </a:lnTo>
                  <a:lnTo>
                    <a:pt x="18510" y="339978"/>
                  </a:lnTo>
                  <a:lnTo>
                    <a:pt x="11991" y="402118"/>
                  </a:lnTo>
                  <a:lnTo>
                    <a:pt x="2266" y="465255"/>
                  </a:lnTo>
                  <a:lnTo>
                    <a:pt x="334" y="525391"/>
                  </a:lnTo>
                  <a:lnTo>
                    <a:pt x="0" y="570702"/>
                  </a:lnTo>
                  <a:lnTo>
                    <a:pt x="3462" y="578170"/>
                  </a:lnTo>
                  <a:lnTo>
                    <a:pt x="9280" y="580809"/>
                  </a:lnTo>
                  <a:lnTo>
                    <a:pt x="16668" y="580228"/>
                  </a:lnTo>
                  <a:lnTo>
                    <a:pt x="31116" y="570224"/>
                  </a:lnTo>
                  <a:lnTo>
                    <a:pt x="47676" y="555250"/>
                  </a:lnTo>
                  <a:lnTo>
                    <a:pt x="109029" y="512452"/>
                  </a:lnTo>
                  <a:lnTo>
                    <a:pt x="159247" y="487443"/>
                  </a:lnTo>
                  <a:lnTo>
                    <a:pt x="203453" y="477830"/>
                  </a:lnTo>
                  <a:lnTo>
                    <a:pt x="265202" y="474582"/>
                  </a:lnTo>
                  <a:lnTo>
                    <a:pt x="324111" y="473887"/>
                  </a:lnTo>
                  <a:lnTo>
                    <a:pt x="336771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94690" y="4985046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5589"/>
                  </a:lnTo>
                  <a:lnTo>
                    <a:pt x="74299" y="21331"/>
                  </a:lnTo>
                  <a:lnTo>
                    <a:pt x="1682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73633" y="4785004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40653" y="0"/>
                  </a:lnTo>
                  <a:lnTo>
                    <a:pt x="185707" y="5590"/>
                  </a:lnTo>
                  <a:lnTo>
                    <a:pt x="129793" y="9553"/>
                  </a:lnTo>
                  <a:lnTo>
                    <a:pt x="73688" y="10336"/>
                  </a:lnTo>
                  <a:lnTo>
                    <a:pt x="34702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68431" y="5016631"/>
              <a:ext cx="189514" cy="318853"/>
            </a:xfrm>
            <a:custGeom>
              <a:avLst/>
              <a:gdLst/>
              <a:ahLst/>
              <a:cxnLst/>
              <a:rect l="0" t="0" r="0" b="0"/>
              <a:pathLst>
                <a:path w="189514" h="318853">
                  <a:moveTo>
                    <a:pt x="0" y="21057"/>
                  </a:moveTo>
                  <a:lnTo>
                    <a:pt x="25194" y="82168"/>
                  </a:lnTo>
                  <a:lnTo>
                    <a:pt x="44664" y="132174"/>
                  </a:lnTo>
                  <a:lnTo>
                    <a:pt x="63927" y="180713"/>
                  </a:lnTo>
                  <a:lnTo>
                    <a:pt x="85807" y="243927"/>
                  </a:lnTo>
                  <a:lnTo>
                    <a:pt x="105030" y="304174"/>
                  </a:lnTo>
                  <a:lnTo>
                    <a:pt x="108625" y="315086"/>
                  </a:lnTo>
                  <a:lnTo>
                    <a:pt x="112190" y="318852"/>
                  </a:lnTo>
                  <a:lnTo>
                    <a:pt x="115738" y="317853"/>
                  </a:lnTo>
                  <a:lnTo>
                    <a:pt x="119272" y="313678"/>
                  </a:lnTo>
                  <a:lnTo>
                    <a:pt x="128531" y="260615"/>
                  </a:lnTo>
                  <a:lnTo>
                    <a:pt x="140813" y="206548"/>
                  </a:lnTo>
                  <a:lnTo>
                    <a:pt x="154503" y="144741"/>
                  </a:lnTo>
                  <a:lnTo>
                    <a:pt x="168472" y="93192"/>
                  </a:lnTo>
                  <a:lnTo>
                    <a:pt x="184836" y="3393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16933" y="5037634"/>
              <a:ext cx="204225" cy="276830"/>
            </a:xfrm>
            <a:custGeom>
              <a:avLst/>
              <a:gdLst/>
              <a:ahLst/>
              <a:cxnLst/>
              <a:rect l="0" t="0" r="0" b="0"/>
              <a:pathLst>
                <a:path w="204225" h="276830">
                  <a:moveTo>
                    <a:pt x="4182" y="136925"/>
                  </a:moveTo>
                  <a:lnTo>
                    <a:pt x="15361" y="148103"/>
                  </a:lnTo>
                  <a:lnTo>
                    <a:pt x="33327" y="153591"/>
                  </a:lnTo>
                  <a:lnTo>
                    <a:pt x="82988" y="157114"/>
                  </a:lnTo>
                  <a:lnTo>
                    <a:pt x="103938" y="151357"/>
                  </a:lnTo>
                  <a:lnTo>
                    <a:pt x="136451" y="128597"/>
                  </a:lnTo>
                  <a:lnTo>
                    <a:pt x="152687" y="102872"/>
                  </a:lnTo>
                  <a:lnTo>
                    <a:pt x="159317" y="67433"/>
                  </a:lnTo>
                  <a:lnTo>
                    <a:pt x="154629" y="44038"/>
                  </a:lnTo>
                  <a:lnTo>
                    <a:pt x="138836" y="14256"/>
                  </a:lnTo>
                  <a:lnTo>
                    <a:pt x="132556" y="6013"/>
                  </a:lnTo>
                  <a:lnTo>
                    <a:pt x="123690" y="1687"/>
                  </a:lnTo>
                  <a:lnTo>
                    <a:pt x="101361" y="0"/>
                  </a:lnTo>
                  <a:lnTo>
                    <a:pt x="68071" y="11217"/>
                  </a:lnTo>
                  <a:lnTo>
                    <a:pt x="41570" y="34947"/>
                  </a:lnTo>
                  <a:lnTo>
                    <a:pt x="20060" y="74407"/>
                  </a:lnTo>
                  <a:lnTo>
                    <a:pt x="915" y="126482"/>
                  </a:lnTo>
                  <a:lnTo>
                    <a:pt x="0" y="147492"/>
                  </a:lnTo>
                  <a:lnTo>
                    <a:pt x="12037" y="207336"/>
                  </a:lnTo>
                  <a:lnTo>
                    <a:pt x="23147" y="240066"/>
                  </a:lnTo>
                  <a:lnTo>
                    <a:pt x="34448" y="257245"/>
                  </a:lnTo>
                  <a:lnTo>
                    <a:pt x="50389" y="269559"/>
                  </a:lnTo>
                  <a:lnTo>
                    <a:pt x="59553" y="274480"/>
                  </a:lnTo>
                  <a:lnTo>
                    <a:pt x="79094" y="276829"/>
                  </a:lnTo>
                  <a:lnTo>
                    <a:pt x="120235" y="268805"/>
                  </a:lnTo>
                  <a:lnTo>
                    <a:pt x="160987" y="247550"/>
                  </a:lnTo>
                  <a:lnTo>
                    <a:pt x="204224" y="210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63738" y="5048156"/>
              <a:ext cx="199574" cy="326445"/>
            </a:xfrm>
            <a:custGeom>
              <a:avLst/>
              <a:gdLst/>
              <a:ahLst/>
              <a:cxnLst/>
              <a:rect l="0" t="0" r="0" b="0"/>
              <a:pathLst>
                <a:path w="199574" h="326445">
                  <a:moveTo>
                    <a:pt x="10061" y="115874"/>
                  </a:moveTo>
                  <a:lnTo>
                    <a:pt x="4471" y="132641"/>
                  </a:lnTo>
                  <a:lnTo>
                    <a:pt x="4847" y="150232"/>
                  </a:lnTo>
                  <a:lnTo>
                    <a:pt x="10545" y="208872"/>
                  </a:lnTo>
                  <a:lnTo>
                    <a:pt x="18258" y="263619"/>
                  </a:lnTo>
                  <a:lnTo>
                    <a:pt x="18383" y="283314"/>
                  </a:lnTo>
                  <a:lnTo>
                    <a:pt x="16779" y="283653"/>
                  </a:lnTo>
                  <a:lnTo>
                    <a:pt x="14540" y="280369"/>
                  </a:lnTo>
                  <a:lnTo>
                    <a:pt x="7531" y="220522"/>
                  </a:lnTo>
                  <a:lnTo>
                    <a:pt x="1113" y="159292"/>
                  </a:lnTo>
                  <a:lnTo>
                    <a:pt x="0" y="108202"/>
                  </a:lnTo>
                  <a:lnTo>
                    <a:pt x="8031" y="55347"/>
                  </a:lnTo>
                  <a:lnTo>
                    <a:pt x="18688" y="23070"/>
                  </a:lnTo>
                  <a:lnTo>
                    <a:pt x="29882" y="5998"/>
                  </a:lnTo>
                  <a:lnTo>
                    <a:pt x="38483" y="1679"/>
                  </a:lnTo>
                  <a:lnTo>
                    <a:pt x="60517" y="0"/>
                  </a:lnTo>
                  <a:lnTo>
                    <a:pt x="79669" y="6273"/>
                  </a:lnTo>
                  <a:lnTo>
                    <a:pt x="111029" y="29363"/>
                  </a:lnTo>
                  <a:lnTo>
                    <a:pt x="127065" y="60736"/>
                  </a:lnTo>
                  <a:lnTo>
                    <a:pt x="135729" y="113258"/>
                  </a:lnTo>
                  <a:lnTo>
                    <a:pt x="147491" y="168693"/>
                  </a:lnTo>
                  <a:lnTo>
                    <a:pt x="161080" y="224703"/>
                  </a:lnTo>
                  <a:lnTo>
                    <a:pt x="176199" y="279657"/>
                  </a:lnTo>
                  <a:lnTo>
                    <a:pt x="199573" y="3264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47540" y="4732362"/>
              <a:ext cx="63172" cy="600125"/>
            </a:xfrm>
            <a:custGeom>
              <a:avLst/>
              <a:gdLst/>
              <a:ahLst/>
              <a:cxnLst/>
              <a:rect l="0" t="0" r="0" b="0"/>
              <a:pathLst>
                <a:path w="63172" h="600125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0" y="165122"/>
                  </a:lnTo>
                  <a:lnTo>
                    <a:pt x="3120" y="220110"/>
                  </a:lnTo>
                  <a:lnTo>
                    <a:pt x="8333" y="270329"/>
                  </a:lnTo>
                  <a:lnTo>
                    <a:pt x="12997" y="317963"/>
                  </a:lnTo>
                  <a:lnTo>
                    <a:pt x="19464" y="380872"/>
                  </a:lnTo>
                  <a:lnTo>
                    <a:pt x="27978" y="438359"/>
                  </a:lnTo>
                  <a:lnTo>
                    <a:pt x="33991" y="491655"/>
                  </a:lnTo>
                  <a:lnTo>
                    <a:pt x="46098" y="547503"/>
                  </a:lnTo>
                  <a:lnTo>
                    <a:pt x="63171" y="6001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94856" y="4890573"/>
              <a:ext cx="463255" cy="41831"/>
            </a:xfrm>
            <a:custGeom>
              <a:avLst/>
              <a:gdLst/>
              <a:ahLst/>
              <a:cxnLst/>
              <a:rect l="0" t="0" r="0" b="0"/>
              <a:pathLst>
                <a:path w="463255" h="41831">
                  <a:moveTo>
                    <a:pt x="463254" y="41830"/>
                  </a:moveTo>
                  <a:lnTo>
                    <a:pt x="452075" y="30652"/>
                  </a:lnTo>
                  <a:lnTo>
                    <a:pt x="410526" y="14319"/>
                  </a:lnTo>
                  <a:lnTo>
                    <a:pt x="351019" y="2948"/>
                  </a:lnTo>
                  <a:lnTo>
                    <a:pt x="298978" y="674"/>
                  </a:lnTo>
                  <a:lnTo>
                    <a:pt x="247683" y="0"/>
                  </a:lnTo>
                  <a:lnTo>
                    <a:pt x="194271" y="2920"/>
                  </a:lnTo>
                  <a:lnTo>
                    <a:pt x="134301" y="8798"/>
                  </a:lnTo>
                  <a:lnTo>
                    <a:pt x="85936" y="9816"/>
                  </a:lnTo>
                  <a:lnTo>
                    <a:pt x="23040" y="10160"/>
                  </a:lnTo>
                  <a:lnTo>
                    <a:pt x="0" y="10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26192" y="5516319"/>
              <a:ext cx="1674032" cy="121494"/>
            </a:xfrm>
            <a:custGeom>
              <a:avLst/>
              <a:gdLst/>
              <a:ahLst/>
              <a:cxnLst/>
              <a:rect l="0" t="0" r="0" b="0"/>
              <a:pathLst>
                <a:path w="1674032" h="121494">
                  <a:moveTo>
                    <a:pt x="1674031" y="121493"/>
                  </a:moveTo>
                  <a:lnTo>
                    <a:pt x="1611554" y="110041"/>
                  </a:lnTo>
                  <a:lnTo>
                    <a:pt x="1554846" y="102333"/>
                  </a:lnTo>
                  <a:lnTo>
                    <a:pt x="1507046" y="95409"/>
                  </a:lnTo>
                  <a:lnTo>
                    <a:pt x="1455839" y="91538"/>
                  </a:lnTo>
                  <a:lnTo>
                    <a:pt x="1403621" y="84801"/>
                  </a:lnTo>
                  <a:lnTo>
                    <a:pt x="1345516" y="75397"/>
                  </a:lnTo>
                  <a:lnTo>
                    <a:pt x="1283845" y="65201"/>
                  </a:lnTo>
                  <a:lnTo>
                    <a:pt x="1235843" y="58260"/>
                  </a:lnTo>
                  <a:lnTo>
                    <a:pt x="1184483" y="51276"/>
                  </a:lnTo>
                  <a:lnTo>
                    <a:pt x="1134361" y="44272"/>
                  </a:lnTo>
                  <a:lnTo>
                    <a:pt x="1081668" y="37260"/>
                  </a:lnTo>
                  <a:lnTo>
                    <a:pt x="1027054" y="31414"/>
                  </a:lnTo>
                  <a:lnTo>
                    <a:pt x="971585" y="28815"/>
                  </a:lnTo>
                  <a:lnTo>
                    <a:pt x="912617" y="24541"/>
                  </a:lnTo>
                  <a:lnTo>
                    <a:pt x="851314" y="18742"/>
                  </a:lnTo>
                  <a:lnTo>
                    <a:pt x="788974" y="12265"/>
                  </a:lnTo>
                  <a:lnTo>
                    <a:pt x="756439" y="10070"/>
                  </a:lnTo>
                  <a:lnTo>
                    <a:pt x="723052" y="8606"/>
                  </a:lnTo>
                  <a:lnTo>
                    <a:pt x="689095" y="7631"/>
                  </a:lnTo>
                  <a:lnTo>
                    <a:pt x="654759" y="5811"/>
                  </a:lnTo>
                  <a:lnTo>
                    <a:pt x="620170" y="3428"/>
                  </a:lnTo>
                  <a:lnTo>
                    <a:pt x="585412" y="669"/>
                  </a:lnTo>
                  <a:lnTo>
                    <a:pt x="549372" y="0"/>
                  </a:lnTo>
                  <a:lnTo>
                    <a:pt x="512478" y="723"/>
                  </a:lnTo>
                  <a:lnTo>
                    <a:pt x="475013" y="2375"/>
                  </a:lnTo>
                  <a:lnTo>
                    <a:pt x="437168" y="3477"/>
                  </a:lnTo>
                  <a:lnTo>
                    <a:pt x="399070" y="4211"/>
                  </a:lnTo>
                  <a:lnTo>
                    <a:pt x="360803" y="4701"/>
                  </a:lnTo>
                  <a:lnTo>
                    <a:pt x="321254" y="6197"/>
                  </a:lnTo>
                  <a:lnTo>
                    <a:pt x="280850" y="8365"/>
                  </a:lnTo>
                  <a:lnTo>
                    <a:pt x="239876" y="10979"/>
                  </a:lnTo>
                  <a:lnTo>
                    <a:pt x="202031" y="13892"/>
                  </a:lnTo>
                  <a:lnTo>
                    <a:pt x="166273" y="17004"/>
                  </a:lnTo>
                  <a:lnTo>
                    <a:pt x="131906" y="20248"/>
                  </a:lnTo>
                  <a:lnTo>
                    <a:pt x="75003" y="23853"/>
                  </a:lnTo>
                  <a:lnTo>
                    <a:pt x="22224" y="25883"/>
                  </a:lnTo>
                  <a:lnTo>
                    <a:pt x="0" y="26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101600" y="2484725"/>
            <a:ext cx="9942586" cy="0"/>
          </a:xfrm>
          <a:prstGeom prst="line">
            <a:avLst/>
          </a:prstGeom>
          <a:ln w="38100" cap="flat" cmpd="sng" algn="ctr">
            <a:solidFill>
              <a:srgbClr val="00FF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284269" y="123528"/>
            <a:ext cx="9644105" cy="729281"/>
            <a:chOff x="284269" y="123528"/>
            <a:chExt cx="9644105" cy="729281"/>
          </a:xfrm>
        </p:grpSpPr>
        <p:sp>
          <p:nvSpPr>
            <p:cNvPr id="2" name="Freeform 1"/>
            <p:cNvSpPr/>
            <p:nvPr/>
          </p:nvSpPr>
          <p:spPr>
            <a:xfrm>
              <a:off x="284269" y="242155"/>
              <a:ext cx="221099" cy="438293"/>
            </a:xfrm>
            <a:custGeom>
              <a:avLst/>
              <a:gdLst/>
              <a:ahLst/>
              <a:cxnLst/>
              <a:rect l="0" t="0" r="0" b="0"/>
              <a:pathLst>
                <a:path w="221099" h="438293">
                  <a:moveTo>
                    <a:pt x="0" y="168456"/>
                  </a:moveTo>
                  <a:lnTo>
                    <a:pt x="3119" y="225720"/>
                  </a:lnTo>
                  <a:lnTo>
                    <a:pt x="8333" y="275110"/>
                  </a:lnTo>
                  <a:lnTo>
                    <a:pt x="9878" y="326789"/>
                  </a:lnTo>
                  <a:lnTo>
                    <a:pt x="10336" y="376027"/>
                  </a:lnTo>
                  <a:lnTo>
                    <a:pt x="10503" y="438292"/>
                  </a:lnTo>
                  <a:lnTo>
                    <a:pt x="10526" y="379020"/>
                  </a:lnTo>
                  <a:lnTo>
                    <a:pt x="10528" y="331321"/>
                  </a:lnTo>
                  <a:lnTo>
                    <a:pt x="11698" y="280143"/>
                  </a:lnTo>
                  <a:lnTo>
                    <a:pt x="17764" y="229104"/>
                  </a:lnTo>
                  <a:lnTo>
                    <a:pt x="20407" y="169344"/>
                  </a:lnTo>
                  <a:lnTo>
                    <a:pt x="26518" y="118069"/>
                  </a:lnTo>
                  <a:lnTo>
                    <a:pt x="34094" y="68079"/>
                  </a:lnTo>
                  <a:lnTo>
                    <a:pt x="47908" y="49365"/>
                  </a:lnTo>
                  <a:lnTo>
                    <a:pt x="68866" y="36368"/>
                  </a:lnTo>
                  <a:lnTo>
                    <a:pt x="125705" y="14668"/>
                  </a:lnTo>
                  <a:lnTo>
                    <a:pt x="171450" y="3244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463253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97833" y="15641"/>
                  </a:lnTo>
                  <a:lnTo>
                    <a:pt x="41460" y="384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9903" y="514108"/>
              <a:ext cx="213921" cy="138844"/>
            </a:xfrm>
            <a:custGeom>
              <a:avLst/>
              <a:gdLst/>
              <a:ahLst/>
              <a:cxnLst/>
              <a:rect l="0" t="0" r="0" b="0"/>
              <a:pathLst>
                <a:path w="213921" h="138844">
                  <a:moveTo>
                    <a:pt x="129692" y="64959"/>
                  </a:moveTo>
                  <a:lnTo>
                    <a:pt x="120117" y="33677"/>
                  </a:lnTo>
                  <a:lnTo>
                    <a:pt x="109449" y="17520"/>
                  </a:lnTo>
                  <a:lnTo>
                    <a:pt x="93789" y="5661"/>
                  </a:lnTo>
                  <a:lnTo>
                    <a:pt x="84700" y="860"/>
                  </a:lnTo>
                  <a:lnTo>
                    <a:pt x="76301" y="0"/>
                  </a:lnTo>
                  <a:lnTo>
                    <a:pt x="60729" y="5282"/>
                  </a:lnTo>
                  <a:lnTo>
                    <a:pt x="38809" y="21411"/>
                  </a:lnTo>
                  <a:lnTo>
                    <a:pt x="11611" y="56227"/>
                  </a:lnTo>
                  <a:lnTo>
                    <a:pt x="1953" y="76286"/>
                  </a:lnTo>
                  <a:lnTo>
                    <a:pt x="0" y="96899"/>
                  </a:lnTo>
                  <a:lnTo>
                    <a:pt x="4201" y="116589"/>
                  </a:lnTo>
                  <a:lnTo>
                    <a:pt x="13867" y="133139"/>
                  </a:lnTo>
                  <a:lnTo>
                    <a:pt x="20890" y="137319"/>
                  </a:lnTo>
                  <a:lnTo>
                    <a:pt x="38052" y="138843"/>
                  </a:lnTo>
                  <a:lnTo>
                    <a:pt x="54258" y="132501"/>
                  </a:lnTo>
                  <a:lnTo>
                    <a:pt x="61855" y="127535"/>
                  </a:lnTo>
                  <a:lnTo>
                    <a:pt x="73416" y="112657"/>
                  </a:lnTo>
                  <a:lnTo>
                    <a:pt x="97788" y="53996"/>
                  </a:lnTo>
                  <a:lnTo>
                    <a:pt x="101404" y="43613"/>
                  </a:lnTo>
                  <a:lnTo>
                    <a:pt x="104984" y="40199"/>
                  </a:lnTo>
                  <a:lnTo>
                    <a:pt x="108541" y="41434"/>
                  </a:lnTo>
                  <a:lnTo>
                    <a:pt x="147851" y="92043"/>
                  </a:lnTo>
                  <a:lnTo>
                    <a:pt x="174067" y="108209"/>
                  </a:lnTo>
                  <a:lnTo>
                    <a:pt x="213920" y="117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8133" y="547481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84352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9637" y="460416"/>
              <a:ext cx="157928" cy="164384"/>
            </a:xfrm>
            <a:custGeom>
              <a:avLst/>
              <a:gdLst/>
              <a:ahLst/>
              <a:cxnLst/>
              <a:rect l="0" t="0" r="0" b="0"/>
              <a:pathLst>
                <a:path w="157928" h="164384">
                  <a:moveTo>
                    <a:pt x="0" y="55480"/>
                  </a:moveTo>
                  <a:lnTo>
                    <a:pt x="17958" y="109355"/>
                  </a:lnTo>
                  <a:lnTo>
                    <a:pt x="36301" y="164383"/>
                  </a:lnTo>
                  <a:lnTo>
                    <a:pt x="23631" y="105561"/>
                  </a:lnTo>
                  <a:lnTo>
                    <a:pt x="21565" y="51464"/>
                  </a:lnTo>
                  <a:lnTo>
                    <a:pt x="27522" y="29909"/>
                  </a:lnTo>
                  <a:lnTo>
                    <a:pt x="32386" y="20885"/>
                  </a:lnTo>
                  <a:lnTo>
                    <a:pt x="50268" y="7739"/>
                  </a:lnTo>
                  <a:lnTo>
                    <a:pt x="61588" y="2596"/>
                  </a:lnTo>
                  <a:lnTo>
                    <a:pt x="83524" y="0"/>
                  </a:lnTo>
                  <a:lnTo>
                    <a:pt x="140504" y="3634"/>
                  </a:lnTo>
                  <a:lnTo>
                    <a:pt x="146312" y="5708"/>
                  </a:lnTo>
                  <a:lnTo>
                    <a:pt x="157927" y="13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5492" y="472301"/>
              <a:ext cx="156538" cy="380508"/>
            </a:xfrm>
            <a:custGeom>
              <a:avLst/>
              <a:gdLst/>
              <a:ahLst/>
              <a:cxnLst/>
              <a:rect l="0" t="0" r="0" b="0"/>
              <a:pathLst>
                <a:path w="156538" h="380508">
                  <a:moveTo>
                    <a:pt x="94756" y="117294"/>
                  </a:moveTo>
                  <a:lnTo>
                    <a:pt x="110397" y="99314"/>
                  </a:lnTo>
                  <a:lnTo>
                    <a:pt x="118476" y="82397"/>
                  </a:lnTo>
                  <a:lnTo>
                    <a:pt x="124011" y="47553"/>
                  </a:lnTo>
                  <a:lnTo>
                    <a:pt x="119067" y="27417"/>
                  </a:lnTo>
                  <a:lnTo>
                    <a:pt x="114473" y="18771"/>
                  </a:lnTo>
                  <a:lnTo>
                    <a:pt x="100010" y="6046"/>
                  </a:lnTo>
                  <a:lnTo>
                    <a:pt x="91240" y="1015"/>
                  </a:lnTo>
                  <a:lnTo>
                    <a:pt x="83053" y="0"/>
                  </a:lnTo>
                  <a:lnTo>
                    <a:pt x="67718" y="5112"/>
                  </a:lnTo>
                  <a:lnTo>
                    <a:pt x="45931" y="21144"/>
                  </a:lnTo>
                  <a:lnTo>
                    <a:pt x="30247" y="46301"/>
                  </a:lnTo>
                  <a:lnTo>
                    <a:pt x="23780" y="81572"/>
                  </a:lnTo>
                  <a:lnTo>
                    <a:pt x="27453" y="116068"/>
                  </a:lnTo>
                  <a:lnTo>
                    <a:pt x="35988" y="134687"/>
                  </a:lnTo>
                  <a:lnTo>
                    <a:pt x="41539" y="142927"/>
                  </a:lnTo>
                  <a:lnTo>
                    <a:pt x="48750" y="146081"/>
                  </a:lnTo>
                  <a:lnTo>
                    <a:pt x="57066" y="145844"/>
                  </a:lnTo>
                  <a:lnTo>
                    <a:pt x="66120" y="143347"/>
                  </a:lnTo>
                  <a:lnTo>
                    <a:pt x="82419" y="131213"/>
                  </a:lnTo>
                  <a:lnTo>
                    <a:pt x="96292" y="114122"/>
                  </a:lnTo>
                  <a:lnTo>
                    <a:pt x="106357" y="94827"/>
                  </a:lnTo>
                  <a:lnTo>
                    <a:pt x="110679" y="91788"/>
                  </a:lnTo>
                  <a:lnTo>
                    <a:pt x="114730" y="93271"/>
                  </a:lnTo>
                  <a:lnTo>
                    <a:pt x="118601" y="97769"/>
                  </a:lnTo>
                  <a:lnTo>
                    <a:pt x="136775" y="154512"/>
                  </a:lnTo>
                  <a:lnTo>
                    <a:pt x="150890" y="214593"/>
                  </a:lnTo>
                  <a:lnTo>
                    <a:pt x="156537" y="272691"/>
                  </a:lnTo>
                  <a:lnTo>
                    <a:pt x="155176" y="318666"/>
                  </a:lnTo>
                  <a:lnTo>
                    <a:pt x="146566" y="339764"/>
                  </a:lnTo>
                  <a:lnTo>
                    <a:pt x="128701" y="356940"/>
                  </a:lnTo>
                  <a:lnTo>
                    <a:pt x="105164" y="370033"/>
                  </a:lnTo>
                  <a:lnTo>
                    <a:pt x="51925" y="378438"/>
                  </a:lnTo>
                  <a:lnTo>
                    <a:pt x="0" y="380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8033" y="451194"/>
              <a:ext cx="195957" cy="175161"/>
            </a:xfrm>
            <a:custGeom>
              <a:avLst/>
              <a:gdLst/>
              <a:ahLst/>
              <a:cxnLst/>
              <a:rect l="0" t="0" r="0" b="0"/>
              <a:pathLst>
                <a:path w="195957" h="175161">
                  <a:moveTo>
                    <a:pt x="90671" y="96287"/>
                  </a:moveTo>
                  <a:lnTo>
                    <a:pt x="99005" y="58809"/>
                  </a:lnTo>
                  <a:lnTo>
                    <a:pt x="99736" y="46736"/>
                  </a:lnTo>
                  <a:lnTo>
                    <a:pt x="94310" y="27081"/>
                  </a:lnTo>
                  <a:lnTo>
                    <a:pt x="89588" y="18564"/>
                  </a:lnTo>
                  <a:lnTo>
                    <a:pt x="74982" y="5982"/>
                  </a:lnTo>
                  <a:lnTo>
                    <a:pt x="66174" y="989"/>
                  </a:lnTo>
                  <a:lnTo>
                    <a:pt x="57962" y="0"/>
                  </a:lnTo>
                  <a:lnTo>
                    <a:pt x="42598" y="5140"/>
                  </a:lnTo>
                  <a:lnTo>
                    <a:pt x="20795" y="21188"/>
                  </a:lnTo>
                  <a:lnTo>
                    <a:pt x="9702" y="40293"/>
                  </a:lnTo>
                  <a:lnTo>
                    <a:pt x="0" y="77357"/>
                  </a:lnTo>
                  <a:lnTo>
                    <a:pt x="245" y="117974"/>
                  </a:lnTo>
                  <a:lnTo>
                    <a:pt x="6028" y="143361"/>
                  </a:lnTo>
                  <a:lnTo>
                    <a:pt x="16397" y="162442"/>
                  </a:lnTo>
                  <a:lnTo>
                    <a:pt x="24777" y="168467"/>
                  </a:lnTo>
                  <a:lnTo>
                    <a:pt x="46567" y="175160"/>
                  </a:lnTo>
                  <a:lnTo>
                    <a:pt x="56589" y="173436"/>
                  </a:lnTo>
                  <a:lnTo>
                    <a:pt x="73964" y="162161"/>
                  </a:lnTo>
                  <a:lnTo>
                    <a:pt x="86365" y="142332"/>
                  </a:lnTo>
                  <a:lnTo>
                    <a:pt x="103859" y="91475"/>
                  </a:lnTo>
                  <a:lnTo>
                    <a:pt x="111344" y="44557"/>
                  </a:lnTo>
                  <a:lnTo>
                    <a:pt x="113811" y="44253"/>
                  </a:lnTo>
                  <a:lnTo>
                    <a:pt x="116627" y="47560"/>
                  </a:lnTo>
                  <a:lnTo>
                    <a:pt x="142006" y="101031"/>
                  </a:lnTo>
                  <a:lnTo>
                    <a:pt x="161514" y="123689"/>
                  </a:lnTo>
                  <a:lnTo>
                    <a:pt x="175189" y="131863"/>
                  </a:lnTo>
                  <a:lnTo>
                    <a:pt x="195956" y="138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167" y="442496"/>
              <a:ext cx="178865" cy="156716"/>
            </a:xfrm>
            <a:custGeom>
              <a:avLst/>
              <a:gdLst/>
              <a:ahLst/>
              <a:cxnLst/>
              <a:rect l="0" t="0" r="0" b="0"/>
              <a:pathLst>
                <a:path w="178865" h="156716">
                  <a:moveTo>
                    <a:pt x="10408" y="52343"/>
                  </a:moveTo>
                  <a:lnTo>
                    <a:pt x="4818" y="69110"/>
                  </a:lnTo>
                  <a:lnTo>
                    <a:pt x="8090" y="121859"/>
                  </a:lnTo>
                  <a:lnTo>
                    <a:pt x="8551" y="156258"/>
                  </a:lnTo>
                  <a:lnTo>
                    <a:pt x="6830" y="156715"/>
                  </a:lnTo>
                  <a:lnTo>
                    <a:pt x="4513" y="153510"/>
                  </a:lnTo>
                  <a:lnTo>
                    <a:pt x="490" y="102132"/>
                  </a:lnTo>
                  <a:lnTo>
                    <a:pt x="0" y="48270"/>
                  </a:lnTo>
                  <a:lnTo>
                    <a:pt x="6172" y="26746"/>
                  </a:lnTo>
                  <a:lnTo>
                    <a:pt x="11093" y="17731"/>
                  </a:lnTo>
                  <a:lnTo>
                    <a:pt x="16714" y="14060"/>
                  </a:lnTo>
                  <a:lnTo>
                    <a:pt x="22801" y="13953"/>
                  </a:lnTo>
                  <a:lnTo>
                    <a:pt x="29198" y="16221"/>
                  </a:lnTo>
                  <a:lnTo>
                    <a:pt x="39426" y="28100"/>
                  </a:lnTo>
                  <a:lnTo>
                    <a:pt x="66438" y="81602"/>
                  </a:lnTo>
                  <a:lnTo>
                    <a:pt x="77182" y="107806"/>
                  </a:lnTo>
                  <a:lnTo>
                    <a:pt x="77151" y="106866"/>
                  </a:lnTo>
                  <a:lnTo>
                    <a:pt x="75960" y="102729"/>
                  </a:lnTo>
                  <a:lnTo>
                    <a:pt x="82225" y="49735"/>
                  </a:lnTo>
                  <a:lnTo>
                    <a:pt x="85611" y="25448"/>
                  </a:lnTo>
                  <a:lnTo>
                    <a:pt x="94914" y="6854"/>
                  </a:lnTo>
                  <a:lnTo>
                    <a:pt x="101840" y="2130"/>
                  </a:lnTo>
                  <a:lnTo>
                    <a:pt x="118895" y="0"/>
                  </a:lnTo>
                  <a:lnTo>
                    <a:pt x="127186" y="4580"/>
                  </a:lnTo>
                  <a:lnTo>
                    <a:pt x="142638" y="22146"/>
                  </a:lnTo>
                  <a:lnTo>
                    <a:pt x="171129" y="84050"/>
                  </a:lnTo>
                  <a:lnTo>
                    <a:pt x="178864" y="147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02512" y="449643"/>
              <a:ext cx="133261" cy="166653"/>
            </a:xfrm>
            <a:custGeom>
              <a:avLst/>
              <a:gdLst/>
              <a:ahLst/>
              <a:cxnLst/>
              <a:rect l="0" t="0" r="0" b="0"/>
              <a:pathLst>
                <a:path w="133261" h="166653">
                  <a:moveTo>
                    <a:pt x="3104" y="97838"/>
                  </a:moveTo>
                  <a:lnTo>
                    <a:pt x="14283" y="86660"/>
                  </a:lnTo>
                  <a:lnTo>
                    <a:pt x="32249" y="81172"/>
                  </a:lnTo>
                  <a:lnTo>
                    <a:pt x="94246" y="76190"/>
                  </a:lnTo>
                  <a:lnTo>
                    <a:pt x="117311" y="71449"/>
                  </a:lnTo>
                  <a:lnTo>
                    <a:pt x="124866" y="65038"/>
                  </a:lnTo>
                  <a:lnTo>
                    <a:pt x="133260" y="45436"/>
                  </a:lnTo>
                  <a:lnTo>
                    <a:pt x="133158" y="35997"/>
                  </a:lnTo>
                  <a:lnTo>
                    <a:pt x="126807" y="19271"/>
                  </a:lnTo>
                  <a:lnTo>
                    <a:pt x="113065" y="7157"/>
                  </a:lnTo>
                  <a:lnTo>
                    <a:pt x="104487" y="2289"/>
                  </a:lnTo>
                  <a:lnTo>
                    <a:pt x="85598" y="0"/>
                  </a:lnTo>
                  <a:lnTo>
                    <a:pt x="65504" y="4052"/>
                  </a:lnTo>
                  <a:lnTo>
                    <a:pt x="35631" y="19487"/>
                  </a:lnTo>
                  <a:lnTo>
                    <a:pt x="19120" y="32210"/>
                  </a:lnTo>
                  <a:lnTo>
                    <a:pt x="2261" y="58116"/>
                  </a:lnTo>
                  <a:lnTo>
                    <a:pt x="0" y="80964"/>
                  </a:lnTo>
                  <a:lnTo>
                    <a:pt x="4064" y="105546"/>
                  </a:lnTo>
                  <a:lnTo>
                    <a:pt x="13669" y="128170"/>
                  </a:lnTo>
                  <a:lnTo>
                    <a:pt x="37820" y="155049"/>
                  </a:lnTo>
                  <a:lnTo>
                    <a:pt x="60257" y="164209"/>
                  </a:lnTo>
                  <a:lnTo>
                    <a:pt x="72792" y="166652"/>
                  </a:lnTo>
                  <a:lnTo>
                    <a:pt x="96078" y="163127"/>
                  </a:lnTo>
                  <a:lnTo>
                    <a:pt x="129446" y="150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1471" y="48431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8037" y="225216"/>
              <a:ext cx="195103" cy="459137"/>
            </a:xfrm>
            <a:custGeom>
              <a:avLst/>
              <a:gdLst/>
              <a:ahLst/>
              <a:cxnLst/>
              <a:rect l="0" t="0" r="0" b="0"/>
              <a:pathLst>
                <a:path w="195103" h="459137">
                  <a:moveTo>
                    <a:pt x="5589" y="459136"/>
                  </a:moveTo>
                  <a:lnTo>
                    <a:pt x="0" y="442368"/>
                  </a:lnTo>
                  <a:lnTo>
                    <a:pt x="4045" y="383690"/>
                  </a:lnTo>
                  <a:lnTo>
                    <a:pt x="10873" y="323350"/>
                  </a:lnTo>
                  <a:lnTo>
                    <a:pt x="14564" y="272414"/>
                  </a:lnTo>
                  <a:lnTo>
                    <a:pt x="23047" y="217272"/>
                  </a:lnTo>
                  <a:lnTo>
                    <a:pt x="29055" y="158720"/>
                  </a:lnTo>
                  <a:lnTo>
                    <a:pt x="35571" y="107076"/>
                  </a:lnTo>
                  <a:lnTo>
                    <a:pt x="45264" y="52985"/>
                  </a:lnTo>
                  <a:lnTo>
                    <a:pt x="56209" y="19430"/>
                  </a:lnTo>
                  <a:lnTo>
                    <a:pt x="67472" y="2058"/>
                  </a:lnTo>
                  <a:lnTo>
                    <a:pt x="73750" y="0"/>
                  </a:lnTo>
                  <a:lnTo>
                    <a:pt x="80276" y="2137"/>
                  </a:lnTo>
                  <a:lnTo>
                    <a:pt x="86966" y="7071"/>
                  </a:lnTo>
                  <a:lnTo>
                    <a:pt x="107560" y="36372"/>
                  </a:lnTo>
                  <a:lnTo>
                    <a:pt x="127074" y="96600"/>
                  </a:lnTo>
                  <a:lnTo>
                    <a:pt x="138551" y="147517"/>
                  </a:lnTo>
                  <a:lnTo>
                    <a:pt x="152910" y="210885"/>
                  </a:lnTo>
                  <a:lnTo>
                    <a:pt x="167011" y="269069"/>
                  </a:lnTo>
                  <a:lnTo>
                    <a:pt x="184572" y="331334"/>
                  </a:lnTo>
                  <a:lnTo>
                    <a:pt x="195102" y="364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74155" y="494839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89664" y="273740"/>
              <a:ext cx="47704" cy="326385"/>
            </a:xfrm>
            <a:custGeom>
              <a:avLst/>
              <a:gdLst/>
              <a:ahLst/>
              <a:cxnLst/>
              <a:rect l="0" t="0" r="0" b="0"/>
              <a:pathLst>
                <a:path w="47704" h="326385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9329"/>
                  </a:lnTo>
                  <a:lnTo>
                    <a:pt x="20153" y="185944"/>
                  </a:lnTo>
                  <a:lnTo>
                    <a:pt x="26534" y="239328"/>
                  </a:lnTo>
                  <a:lnTo>
                    <a:pt x="37846" y="291813"/>
                  </a:lnTo>
                  <a:lnTo>
                    <a:pt x="4770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16006" y="263212"/>
              <a:ext cx="37176" cy="357970"/>
            </a:xfrm>
            <a:custGeom>
              <a:avLst/>
              <a:gdLst/>
              <a:ahLst/>
              <a:cxnLst/>
              <a:rect l="0" t="0" r="0" b="0"/>
              <a:pathLst>
                <a:path w="37176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9" y="119362"/>
                  </a:lnTo>
                  <a:lnTo>
                    <a:pt x="16109" y="176526"/>
                  </a:lnTo>
                  <a:lnTo>
                    <a:pt x="24218" y="235301"/>
                  </a:lnTo>
                  <a:lnTo>
                    <a:pt x="31756" y="291364"/>
                  </a:lnTo>
                  <a:lnTo>
                    <a:pt x="36461" y="345963"/>
                  </a:lnTo>
                  <a:lnTo>
                    <a:pt x="3717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0276" y="364366"/>
              <a:ext cx="150222" cy="430174"/>
            </a:xfrm>
            <a:custGeom>
              <a:avLst/>
              <a:gdLst/>
              <a:ahLst/>
              <a:cxnLst/>
              <a:rect l="0" t="0" r="0" b="0"/>
              <a:pathLst>
                <a:path w="150222" h="430174">
                  <a:moveTo>
                    <a:pt x="5589" y="162058"/>
                  </a:moveTo>
                  <a:lnTo>
                    <a:pt x="0" y="178826"/>
                  </a:lnTo>
                  <a:lnTo>
                    <a:pt x="2113" y="211610"/>
                  </a:lnTo>
                  <a:lnTo>
                    <a:pt x="13308" y="264610"/>
                  </a:lnTo>
                  <a:lnTo>
                    <a:pt x="23665" y="320139"/>
                  </a:lnTo>
                  <a:lnTo>
                    <a:pt x="26057" y="376168"/>
                  </a:lnTo>
                  <a:lnTo>
                    <a:pt x="26530" y="430173"/>
                  </a:lnTo>
                  <a:lnTo>
                    <a:pt x="25442" y="415545"/>
                  </a:lnTo>
                  <a:lnTo>
                    <a:pt x="18306" y="361912"/>
                  </a:lnTo>
                  <a:lnTo>
                    <a:pt x="16550" y="300322"/>
                  </a:lnTo>
                  <a:lnTo>
                    <a:pt x="8967" y="246302"/>
                  </a:lnTo>
                  <a:lnTo>
                    <a:pt x="6590" y="198588"/>
                  </a:lnTo>
                  <a:lnTo>
                    <a:pt x="8906" y="136302"/>
                  </a:lnTo>
                  <a:lnTo>
                    <a:pt x="20282" y="83921"/>
                  </a:lnTo>
                  <a:lnTo>
                    <a:pt x="40380" y="25990"/>
                  </a:lnTo>
                  <a:lnTo>
                    <a:pt x="46331" y="15194"/>
                  </a:lnTo>
                  <a:lnTo>
                    <a:pt x="54977" y="7997"/>
                  </a:lnTo>
                  <a:lnTo>
                    <a:pt x="77062" y="0"/>
                  </a:lnTo>
                  <a:lnTo>
                    <a:pt x="87163" y="207"/>
                  </a:lnTo>
                  <a:lnTo>
                    <a:pt x="104625" y="6676"/>
                  </a:lnTo>
                  <a:lnTo>
                    <a:pt x="127610" y="29062"/>
                  </a:lnTo>
                  <a:lnTo>
                    <a:pt x="143649" y="57921"/>
                  </a:lnTo>
                  <a:lnTo>
                    <a:pt x="150221" y="94288"/>
                  </a:lnTo>
                  <a:lnTo>
                    <a:pt x="146579" y="129110"/>
                  </a:lnTo>
                  <a:lnTo>
                    <a:pt x="132501" y="161655"/>
                  </a:lnTo>
                  <a:lnTo>
                    <a:pt x="113513" y="187935"/>
                  </a:lnTo>
                  <a:lnTo>
                    <a:pt x="104444" y="192178"/>
                  </a:lnTo>
                  <a:lnTo>
                    <a:pt x="58231" y="193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8102" y="221098"/>
              <a:ext cx="18862" cy="336913"/>
            </a:xfrm>
            <a:custGeom>
              <a:avLst/>
              <a:gdLst/>
              <a:ahLst/>
              <a:cxnLst/>
              <a:rect l="0" t="0" r="0" b="0"/>
              <a:pathLst>
                <a:path w="18862" h="33691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52805"/>
                  </a:lnTo>
                  <a:lnTo>
                    <a:pt x="8069" y="215884"/>
                  </a:lnTo>
                  <a:lnTo>
                    <a:pt x="11400" y="270284"/>
                  </a:lnTo>
                  <a:lnTo>
                    <a:pt x="16650" y="304302"/>
                  </a:lnTo>
                  <a:lnTo>
                    <a:pt x="1886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81985" y="382923"/>
              <a:ext cx="166078" cy="206673"/>
            </a:xfrm>
            <a:custGeom>
              <a:avLst/>
              <a:gdLst/>
              <a:ahLst/>
              <a:cxnLst/>
              <a:rect l="0" t="0" r="0" b="0"/>
              <a:pathLst>
                <a:path w="166078" h="206673">
                  <a:moveTo>
                    <a:pt x="60792" y="132973"/>
                  </a:moveTo>
                  <a:lnTo>
                    <a:pt x="70367" y="108926"/>
                  </a:lnTo>
                  <a:lnTo>
                    <a:pt x="81035" y="94599"/>
                  </a:lnTo>
                  <a:lnTo>
                    <a:pt x="87337" y="74194"/>
                  </a:lnTo>
                  <a:lnTo>
                    <a:pt x="89017" y="62201"/>
                  </a:lnTo>
                  <a:lnTo>
                    <a:pt x="84645" y="39518"/>
                  </a:lnTo>
                  <a:lnTo>
                    <a:pt x="69029" y="10136"/>
                  </a:lnTo>
                  <a:lnTo>
                    <a:pt x="62774" y="1949"/>
                  </a:lnTo>
                  <a:lnTo>
                    <a:pt x="55094" y="0"/>
                  </a:lnTo>
                  <a:lnTo>
                    <a:pt x="46465" y="2210"/>
                  </a:lnTo>
                  <a:lnTo>
                    <a:pt x="37203" y="7193"/>
                  </a:lnTo>
                  <a:lnTo>
                    <a:pt x="23792" y="22089"/>
                  </a:lnTo>
                  <a:lnTo>
                    <a:pt x="5650" y="60247"/>
                  </a:lnTo>
                  <a:lnTo>
                    <a:pt x="0" y="96737"/>
                  </a:lnTo>
                  <a:lnTo>
                    <a:pt x="3915" y="131595"/>
                  </a:lnTo>
                  <a:lnTo>
                    <a:pt x="18073" y="164150"/>
                  </a:lnTo>
                  <a:lnTo>
                    <a:pt x="25294" y="168965"/>
                  </a:lnTo>
                  <a:lnTo>
                    <a:pt x="33617" y="169836"/>
                  </a:lnTo>
                  <a:lnTo>
                    <a:pt x="42675" y="168077"/>
                  </a:lnTo>
                  <a:lnTo>
                    <a:pt x="58979" y="153644"/>
                  </a:lnTo>
                  <a:lnTo>
                    <a:pt x="82921" y="111840"/>
                  </a:lnTo>
                  <a:lnTo>
                    <a:pt x="91679" y="69570"/>
                  </a:lnTo>
                  <a:lnTo>
                    <a:pt x="94252" y="69647"/>
                  </a:lnTo>
                  <a:lnTo>
                    <a:pt x="97136" y="73208"/>
                  </a:lnTo>
                  <a:lnTo>
                    <a:pt x="107989" y="132733"/>
                  </a:lnTo>
                  <a:lnTo>
                    <a:pt x="122999" y="158898"/>
                  </a:lnTo>
                  <a:lnTo>
                    <a:pt x="166077" y="206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58590" y="389554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14655" y="62093"/>
                  </a:lnTo>
                  <a:lnTo>
                    <a:pt x="43120" y="115671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58590" y="357968"/>
              <a:ext cx="126343" cy="452727"/>
            </a:xfrm>
            <a:custGeom>
              <a:avLst/>
              <a:gdLst/>
              <a:ahLst/>
              <a:cxnLst/>
              <a:rect l="0" t="0" r="0" b="0"/>
              <a:pathLst>
                <a:path w="126343" h="452727">
                  <a:moveTo>
                    <a:pt x="126342" y="0"/>
                  </a:moveTo>
                  <a:lnTo>
                    <a:pt x="111770" y="42692"/>
                  </a:lnTo>
                  <a:lnTo>
                    <a:pt x="96678" y="80110"/>
                  </a:lnTo>
                  <a:lnTo>
                    <a:pt x="81098" y="133978"/>
                  </a:lnTo>
                  <a:lnTo>
                    <a:pt x="70303" y="184367"/>
                  </a:lnTo>
                  <a:lnTo>
                    <a:pt x="56175" y="239059"/>
                  </a:lnTo>
                  <a:lnTo>
                    <a:pt x="38999" y="289897"/>
                  </a:lnTo>
                  <a:lnTo>
                    <a:pt x="23254" y="338580"/>
                  </a:lnTo>
                  <a:lnTo>
                    <a:pt x="7453" y="40184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27046" y="409304"/>
              <a:ext cx="136872" cy="169897"/>
            </a:xfrm>
            <a:custGeom>
              <a:avLst/>
              <a:gdLst/>
              <a:ahLst/>
              <a:cxnLst/>
              <a:rect l="0" t="0" r="0" b="0"/>
              <a:pathLst>
                <a:path w="136872" h="169897">
                  <a:moveTo>
                    <a:pt x="0" y="96063"/>
                  </a:moveTo>
                  <a:lnTo>
                    <a:pt x="58617" y="90474"/>
                  </a:lnTo>
                  <a:lnTo>
                    <a:pt x="93407" y="81409"/>
                  </a:lnTo>
                  <a:lnTo>
                    <a:pt x="102046" y="75765"/>
                  </a:lnTo>
                  <a:lnTo>
                    <a:pt x="114764" y="60136"/>
                  </a:lnTo>
                  <a:lnTo>
                    <a:pt x="118077" y="38372"/>
                  </a:lnTo>
                  <a:lnTo>
                    <a:pt x="117323" y="26017"/>
                  </a:lnTo>
                  <a:lnTo>
                    <a:pt x="113310" y="16610"/>
                  </a:lnTo>
                  <a:lnTo>
                    <a:pt x="99493" y="3039"/>
                  </a:lnTo>
                  <a:lnTo>
                    <a:pt x="90895" y="122"/>
                  </a:lnTo>
                  <a:lnTo>
                    <a:pt x="71983" y="0"/>
                  </a:lnTo>
                  <a:lnTo>
                    <a:pt x="55000" y="6965"/>
                  </a:lnTo>
                  <a:lnTo>
                    <a:pt x="47195" y="12098"/>
                  </a:lnTo>
                  <a:lnTo>
                    <a:pt x="35403" y="27160"/>
                  </a:lnTo>
                  <a:lnTo>
                    <a:pt x="18302" y="71014"/>
                  </a:lnTo>
                  <a:lnTo>
                    <a:pt x="17103" y="94289"/>
                  </a:lnTo>
                  <a:lnTo>
                    <a:pt x="21639" y="116332"/>
                  </a:lnTo>
                  <a:lnTo>
                    <a:pt x="31455" y="137827"/>
                  </a:lnTo>
                  <a:lnTo>
                    <a:pt x="55724" y="164070"/>
                  </a:lnTo>
                  <a:lnTo>
                    <a:pt x="65225" y="168307"/>
                  </a:lnTo>
                  <a:lnTo>
                    <a:pt x="85141" y="169896"/>
                  </a:lnTo>
                  <a:lnTo>
                    <a:pt x="136871" y="148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16559" y="389554"/>
              <a:ext cx="126344" cy="178651"/>
            </a:xfrm>
            <a:custGeom>
              <a:avLst/>
              <a:gdLst/>
              <a:ahLst/>
              <a:cxnLst/>
              <a:rect l="0" t="0" r="0" b="0"/>
              <a:pathLst>
                <a:path w="126344" h="178651">
                  <a:moveTo>
                    <a:pt x="0" y="105285"/>
                  </a:moveTo>
                  <a:lnTo>
                    <a:pt x="11454" y="159429"/>
                  </a:lnTo>
                  <a:lnTo>
                    <a:pt x="15619" y="178482"/>
                  </a:lnTo>
                  <a:lnTo>
                    <a:pt x="15093" y="178650"/>
                  </a:lnTo>
                  <a:lnTo>
                    <a:pt x="5842" y="142523"/>
                  </a:lnTo>
                  <a:lnTo>
                    <a:pt x="2324" y="88637"/>
                  </a:lnTo>
                  <a:lnTo>
                    <a:pt x="6103" y="65131"/>
                  </a:lnTo>
                  <a:lnTo>
                    <a:pt x="14801" y="46104"/>
                  </a:lnTo>
                  <a:lnTo>
                    <a:pt x="20396" y="37755"/>
                  </a:lnTo>
                  <a:lnTo>
                    <a:pt x="35972" y="25359"/>
                  </a:lnTo>
                  <a:lnTo>
                    <a:pt x="74566" y="7869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74487" y="400082"/>
              <a:ext cx="163989" cy="181981"/>
            </a:xfrm>
            <a:custGeom>
              <a:avLst/>
              <a:gdLst/>
              <a:ahLst/>
              <a:cxnLst/>
              <a:rect l="0" t="0" r="0" b="0"/>
              <a:pathLst>
                <a:path w="163989" h="181981">
                  <a:moveTo>
                    <a:pt x="136871" y="0"/>
                  </a:moveTo>
                  <a:lnTo>
                    <a:pt x="78254" y="0"/>
                  </a:lnTo>
                  <a:lnTo>
                    <a:pt x="43463" y="5590"/>
                  </a:lnTo>
                  <a:lnTo>
                    <a:pt x="24776" y="17692"/>
                  </a:lnTo>
                  <a:lnTo>
                    <a:pt x="16518" y="25833"/>
                  </a:lnTo>
                  <a:lnTo>
                    <a:pt x="12181" y="35939"/>
                  </a:lnTo>
                  <a:lnTo>
                    <a:pt x="10483" y="59647"/>
                  </a:lnTo>
                  <a:lnTo>
                    <a:pt x="15178" y="67841"/>
                  </a:lnTo>
                  <a:lnTo>
                    <a:pt x="22987" y="73303"/>
                  </a:lnTo>
                  <a:lnTo>
                    <a:pt x="32872" y="76945"/>
                  </a:lnTo>
                  <a:lnTo>
                    <a:pt x="53215" y="77872"/>
                  </a:lnTo>
                  <a:lnTo>
                    <a:pt x="100459" y="74524"/>
                  </a:lnTo>
                  <a:lnTo>
                    <a:pt x="121078" y="80305"/>
                  </a:lnTo>
                  <a:lnTo>
                    <a:pt x="153378" y="103081"/>
                  </a:lnTo>
                  <a:lnTo>
                    <a:pt x="161755" y="122633"/>
                  </a:lnTo>
                  <a:lnTo>
                    <a:pt x="163988" y="134398"/>
                  </a:lnTo>
                  <a:lnTo>
                    <a:pt x="163138" y="144581"/>
                  </a:lnTo>
                  <a:lnTo>
                    <a:pt x="155954" y="162134"/>
                  </a:lnTo>
                  <a:lnTo>
                    <a:pt x="141843" y="174615"/>
                  </a:lnTo>
                  <a:lnTo>
                    <a:pt x="133166" y="179581"/>
                  </a:lnTo>
                  <a:lnTo>
                    <a:pt x="111048" y="181980"/>
                  </a:lnTo>
                  <a:lnTo>
                    <a:pt x="58720" y="17398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37741" y="221098"/>
              <a:ext cx="189514" cy="347441"/>
            </a:xfrm>
            <a:custGeom>
              <a:avLst/>
              <a:gdLst/>
              <a:ahLst/>
              <a:cxnLst/>
              <a:rect l="0" t="0" r="0" b="0"/>
              <a:pathLst>
                <a:path w="189514" h="347441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8645" y="152706"/>
                  </a:lnTo>
                  <a:lnTo>
                    <a:pt x="29650" y="215471"/>
                  </a:lnTo>
                  <a:lnTo>
                    <a:pt x="38439" y="277742"/>
                  </a:lnTo>
                  <a:lnTo>
                    <a:pt x="39855" y="313791"/>
                  </a:lnTo>
                  <a:lnTo>
                    <a:pt x="38269" y="314479"/>
                  </a:lnTo>
                  <a:lnTo>
                    <a:pt x="36041" y="311428"/>
                  </a:lnTo>
                  <a:lnTo>
                    <a:pt x="32906" y="284777"/>
                  </a:lnTo>
                  <a:lnTo>
                    <a:pt x="37566" y="252834"/>
                  </a:lnTo>
                  <a:lnTo>
                    <a:pt x="51945" y="226732"/>
                  </a:lnTo>
                  <a:lnTo>
                    <a:pt x="60366" y="221345"/>
                  </a:lnTo>
                  <a:lnTo>
                    <a:pt x="82202" y="215359"/>
                  </a:lnTo>
                  <a:lnTo>
                    <a:pt x="115213" y="217578"/>
                  </a:lnTo>
                  <a:lnTo>
                    <a:pt x="133484" y="225773"/>
                  </a:lnTo>
                  <a:lnTo>
                    <a:pt x="149404" y="238384"/>
                  </a:lnTo>
                  <a:lnTo>
                    <a:pt x="164278" y="255687"/>
                  </a:lnTo>
                  <a:lnTo>
                    <a:pt x="180216" y="296338"/>
                  </a:lnTo>
                  <a:lnTo>
                    <a:pt x="18951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1674" y="394167"/>
              <a:ext cx="165094" cy="153315"/>
            </a:xfrm>
            <a:custGeom>
              <a:avLst/>
              <a:gdLst/>
              <a:ahLst/>
              <a:cxnLst/>
              <a:rect l="0" t="0" r="0" b="0"/>
              <a:pathLst>
                <a:path w="165094" h="153315">
                  <a:moveTo>
                    <a:pt x="101922" y="79615"/>
                  </a:moveTo>
                  <a:lnTo>
                    <a:pt x="107511" y="62847"/>
                  </a:lnTo>
                  <a:lnTo>
                    <a:pt x="107136" y="45257"/>
                  </a:lnTo>
                  <a:lnTo>
                    <a:pt x="101900" y="26910"/>
                  </a:lnTo>
                  <a:lnTo>
                    <a:pt x="91773" y="10957"/>
                  </a:lnTo>
                  <a:lnTo>
                    <a:pt x="83458" y="5767"/>
                  </a:lnTo>
                  <a:lnTo>
                    <a:pt x="61740" y="0"/>
                  </a:lnTo>
                  <a:lnTo>
                    <a:pt x="39610" y="3676"/>
                  </a:lnTo>
                  <a:lnTo>
                    <a:pt x="28795" y="7932"/>
                  </a:lnTo>
                  <a:lnTo>
                    <a:pt x="13659" y="22020"/>
                  </a:lnTo>
                  <a:lnTo>
                    <a:pt x="7985" y="30690"/>
                  </a:lnTo>
                  <a:lnTo>
                    <a:pt x="0" y="70838"/>
                  </a:lnTo>
                  <a:lnTo>
                    <a:pt x="3223" y="108600"/>
                  </a:lnTo>
                  <a:lnTo>
                    <a:pt x="8046" y="117655"/>
                  </a:lnTo>
                  <a:lnTo>
                    <a:pt x="22765" y="130837"/>
                  </a:lnTo>
                  <a:lnTo>
                    <a:pt x="31603" y="133650"/>
                  </a:lnTo>
                  <a:lnTo>
                    <a:pt x="50782" y="133656"/>
                  </a:lnTo>
                  <a:lnTo>
                    <a:pt x="59640" y="128511"/>
                  </a:lnTo>
                  <a:lnTo>
                    <a:pt x="75721" y="110315"/>
                  </a:lnTo>
                  <a:lnTo>
                    <a:pt x="92339" y="79353"/>
                  </a:lnTo>
                  <a:lnTo>
                    <a:pt x="101199" y="38402"/>
                  </a:lnTo>
                  <a:lnTo>
                    <a:pt x="103780" y="40441"/>
                  </a:lnTo>
                  <a:lnTo>
                    <a:pt x="123142" y="99659"/>
                  </a:lnTo>
                  <a:lnTo>
                    <a:pt x="131240" y="120109"/>
                  </a:lnTo>
                  <a:lnTo>
                    <a:pt x="147784" y="142436"/>
                  </a:lnTo>
                  <a:lnTo>
                    <a:pt x="165093" y="153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7823" y="368497"/>
              <a:ext cx="105287" cy="165593"/>
            </a:xfrm>
            <a:custGeom>
              <a:avLst/>
              <a:gdLst/>
              <a:ahLst/>
              <a:cxnLst/>
              <a:rect l="0" t="0" r="0" b="0"/>
              <a:pathLst>
                <a:path w="105287" h="165593">
                  <a:moveTo>
                    <a:pt x="0" y="0"/>
                  </a:moveTo>
                  <a:lnTo>
                    <a:pt x="14655" y="62093"/>
                  </a:lnTo>
                  <a:lnTo>
                    <a:pt x="31667" y="124005"/>
                  </a:lnTo>
                  <a:lnTo>
                    <a:pt x="39811" y="145190"/>
                  </a:lnTo>
                  <a:lnTo>
                    <a:pt x="51229" y="162405"/>
                  </a:lnTo>
                  <a:lnTo>
                    <a:pt x="57550" y="165592"/>
                  </a:lnTo>
                  <a:lnTo>
                    <a:pt x="64103" y="165377"/>
                  </a:lnTo>
                  <a:lnTo>
                    <a:pt x="70812" y="162894"/>
                  </a:lnTo>
                  <a:lnTo>
                    <a:pt x="75284" y="156559"/>
                  </a:lnTo>
                  <a:lnTo>
                    <a:pt x="81578" y="124117"/>
                  </a:lnTo>
                  <a:lnTo>
                    <a:pt x="86825" y="64464"/>
                  </a:lnTo>
                  <a:lnTo>
                    <a:pt x="95526" y="27679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98081" y="373130"/>
              <a:ext cx="176655" cy="204512"/>
            </a:xfrm>
            <a:custGeom>
              <a:avLst/>
              <a:gdLst/>
              <a:ahLst/>
              <a:cxnLst/>
              <a:rect l="0" t="0" r="0" b="0"/>
              <a:pathLst>
                <a:path w="176655" h="204512">
                  <a:moveTo>
                    <a:pt x="18727" y="58538"/>
                  </a:moveTo>
                  <a:lnTo>
                    <a:pt x="36708" y="74179"/>
                  </a:lnTo>
                  <a:lnTo>
                    <a:pt x="53625" y="82257"/>
                  </a:lnTo>
                  <a:lnTo>
                    <a:pt x="72841" y="83508"/>
                  </a:lnTo>
                  <a:lnTo>
                    <a:pt x="82880" y="82203"/>
                  </a:lnTo>
                  <a:lnTo>
                    <a:pt x="90741" y="77824"/>
                  </a:lnTo>
                  <a:lnTo>
                    <a:pt x="102596" y="63600"/>
                  </a:lnTo>
                  <a:lnTo>
                    <a:pt x="105055" y="54894"/>
                  </a:lnTo>
                  <a:lnTo>
                    <a:pt x="104669" y="35861"/>
                  </a:lnTo>
                  <a:lnTo>
                    <a:pt x="97478" y="18824"/>
                  </a:lnTo>
                  <a:lnTo>
                    <a:pt x="92284" y="11005"/>
                  </a:lnTo>
                  <a:lnTo>
                    <a:pt x="84143" y="5792"/>
                  </a:lnTo>
                  <a:lnTo>
                    <a:pt x="62619" y="0"/>
                  </a:lnTo>
                  <a:lnTo>
                    <a:pt x="52667" y="795"/>
                  </a:lnTo>
                  <a:lnTo>
                    <a:pt x="35372" y="7918"/>
                  </a:lnTo>
                  <a:lnTo>
                    <a:pt x="23005" y="22002"/>
                  </a:lnTo>
                  <a:lnTo>
                    <a:pt x="5534" y="59640"/>
                  </a:lnTo>
                  <a:lnTo>
                    <a:pt x="0" y="96039"/>
                  </a:lnTo>
                  <a:lnTo>
                    <a:pt x="3950" y="130871"/>
                  </a:lnTo>
                  <a:lnTo>
                    <a:pt x="18118" y="163418"/>
                  </a:lnTo>
                  <a:lnTo>
                    <a:pt x="37134" y="189699"/>
                  </a:lnTo>
                  <a:lnTo>
                    <a:pt x="56933" y="198720"/>
                  </a:lnTo>
                  <a:lnTo>
                    <a:pt x="107772" y="204511"/>
                  </a:lnTo>
                  <a:lnTo>
                    <a:pt x="143377" y="199925"/>
                  </a:lnTo>
                  <a:lnTo>
                    <a:pt x="176654" y="184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3469" y="334802"/>
              <a:ext cx="198221" cy="181470"/>
            </a:xfrm>
            <a:custGeom>
              <a:avLst/>
              <a:gdLst/>
              <a:ahLst/>
              <a:cxnLst/>
              <a:rect l="0" t="0" r="0" b="0"/>
              <a:pathLst>
                <a:path w="198221" h="181470">
                  <a:moveTo>
                    <a:pt x="135049" y="75809"/>
                  </a:moveTo>
                  <a:lnTo>
                    <a:pt x="125473" y="51762"/>
                  </a:lnTo>
                  <a:lnTo>
                    <a:pt x="95645" y="16216"/>
                  </a:lnTo>
                  <a:lnTo>
                    <a:pt x="69562" y="700"/>
                  </a:lnTo>
                  <a:lnTo>
                    <a:pt x="60975" y="0"/>
                  </a:lnTo>
                  <a:lnTo>
                    <a:pt x="45195" y="5461"/>
                  </a:lnTo>
                  <a:lnTo>
                    <a:pt x="23158" y="21690"/>
                  </a:lnTo>
                  <a:lnTo>
                    <a:pt x="7400" y="46905"/>
                  </a:lnTo>
                  <a:lnTo>
                    <a:pt x="0" y="95273"/>
                  </a:lnTo>
                  <a:lnTo>
                    <a:pt x="1658" y="146767"/>
                  </a:lnTo>
                  <a:lnTo>
                    <a:pt x="4008" y="158210"/>
                  </a:lnTo>
                  <a:lnTo>
                    <a:pt x="9084" y="167007"/>
                  </a:lnTo>
                  <a:lnTo>
                    <a:pt x="24082" y="179903"/>
                  </a:lnTo>
                  <a:lnTo>
                    <a:pt x="32995" y="181469"/>
                  </a:lnTo>
                  <a:lnTo>
                    <a:pt x="52257" y="176971"/>
                  </a:lnTo>
                  <a:lnTo>
                    <a:pt x="77243" y="161285"/>
                  </a:lnTo>
                  <a:lnTo>
                    <a:pt x="99464" y="136230"/>
                  </a:lnTo>
                  <a:lnTo>
                    <a:pt x="127371" y="75568"/>
                  </a:lnTo>
                  <a:lnTo>
                    <a:pt x="129930" y="73308"/>
                  </a:lnTo>
                  <a:lnTo>
                    <a:pt x="131636" y="76482"/>
                  </a:lnTo>
                  <a:lnTo>
                    <a:pt x="139964" y="109607"/>
                  </a:lnTo>
                  <a:lnTo>
                    <a:pt x="155093" y="134046"/>
                  </a:lnTo>
                  <a:lnTo>
                    <a:pt x="179996" y="160925"/>
                  </a:lnTo>
                  <a:lnTo>
                    <a:pt x="198220" y="1705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24413" y="316110"/>
              <a:ext cx="124148" cy="189258"/>
            </a:xfrm>
            <a:custGeom>
              <a:avLst/>
              <a:gdLst/>
              <a:ahLst/>
              <a:cxnLst/>
              <a:rect l="0" t="0" r="0" b="0"/>
              <a:pathLst>
                <a:path w="124148" h="189258">
                  <a:moveTo>
                    <a:pt x="8333" y="62915"/>
                  </a:moveTo>
                  <a:lnTo>
                    <a:pt x="8333" y="121532"/>
                  </a:lnTo>
                  <a:lnTo>
                    <a:pt x="8333" y="167501"/>
                  </a:lnTo>
                  <a:lnTo>
                    <a:pt x="7164" y="172413"/>
                  </a:lnTo>
                  <a:lnTo>
                    <a:pt x="5214" y="169839"/>
                  </a:lnTo>
                  <a:lnTo>
                    <a:pt x="0" y="141390"/>
                  </a:lnTo>
                  <a:lnTo>
                    <a:pt x="1574" y="106444"/>
                  </a:lnTo>
                  <a:lnTo>
                    <a:pt x="15849" y="51403"/>
                  </a:lnTo>
                  <a:lnTo>
                    <a:pt x="22592" y="25824"/>
                  </a:lnTo>
                  <a:lnTo>
                    <a:pt x="28367" y="15961"/>
                  </a:lnTo>
                  <a:lnTo>
                    <a:pt x="44144" y="1882"/>
                  </a:lnTo>
                  <a:lnTo>
                    <a:pt x="52094" y="0"/>
                  </a:lnTo>
                  <a:lnTo>
                    <a:pt x="59734" y="1085"/>
                  </a:lnTo>
                  <a:lnTo>
                    <a:pt x="67167" y="4147"/>
                  </a:lnTo>
                  <a:lnTo>
                    <a:pt x="78545" y="16909"/>
                  </a:lnTo>
                  <a:lnTo>
                    <a:pt x="102783" y="74026"/>
                  </a:lnTo>
                  <a:lnTo>
                    <a:pt x="110407" y="108322"/>
                  </a:lnTo>
                  <a:lnTo>
                    <a:pt x="114365" y="170974"/>
                  </a:lnTo>
                  <a:lnTo>
                    <a:pt x="116456" y="177068"/>
                  </a:lnTo>
                  <a:lnTo>
                    <a:pt x="124147" y="189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16101" y="305085"/>
              <a:ext cx="135615" cy="197358"/>
            </a:xfrm>
            <a:custGeom>
              <a:avLst/>
              <a:gdLst/>
              <a:ahLst/>
              <a:cxnLst/>
              <a:rect l="0" t="0" r="0" b="0"/>
              <a:pathLst>
                <a:path w="135615" h="197358">
                  <a:moveTo>
                    <a:pt x="16728" y="84469"/>
                  </a:moveTo>
                  <a:lnTo>
                    <a:pt x="27907" y="95647"/>
                  </a:lnTo>
                  <a:lnTo>
                    <a:pt x="45873" y="101135"/>
                  </a:lnTo>
                  <a:lnTo>
                    <a:pt x="68286" y="102405"/>
                  </a:lnTo>
                  <a:lnTo>
                    <a:pt x="89946" y="99069"/>
                  </a:lnTo>
                  <a:lnTo>
                    <a:pt x="108151" y="90568"/>
                  </a:lnTo>
                  <a:lnTo>
                    <a:pt x="116281" y="85025"/>
                  </a:lnTo>
                  <a:lnTo>
                    <a:pt x="128435" y="69508"/>
                  </a:lnTo>
                  <a:lnTo>
                    <a:pt x="133313" y="60457"/>
                  </a:lnTo>
                  <a:lnTo>
                    <a:pt x="135614" y="41042"/>
                  </a:lnTo>
                  <a:lnTo>
                    <a:pt x="134590" y="30951"/>
                  </a:lnTo>
                  <a:lnTo>
                    <a:pt x="124093" y="13500"/>
                  </a:lnTo>
                  <a:lnTo>
                    <a:pt x="116381" y="5571"/>
                  </a:lnTo>
                  <a:lnTo>
                    <a:pt x="107730" y="1454"/>
                  </a:lnTo>
                  <a:lnTo>
                    <a:pt x="88759" y="0"/>
                  </a:lnTo>
                  <a:lnTo>
                    <a:pt x="58348" y="11348"/>
                  </a:lnTo>
                  <a:lnTo>
                    <a:pt x="32700" y="35117"/>
                  </a:lnTo>
                  <a:lnTo>
                    <a:pt x="10282" y="69976"/>
                  </a:lnTo>
                  <a:lnTo>
                    <a:pt x="0" y="109941"/>
                  </a:lnTo>
                  <a:lnTo>
                    <a:pt x="3835" y="134394"/>
                  </a:lnTo>
                  <a:lnTo>
                    <a:pt x="19148" y="164772"/>
                  </a:lnTo>
                  <a:lnTo>
                    <a:pt x="33011" y="179821"/>
                  </a:lnTo>
                  <a:lnTo>
                    <a:pt x="50872" y="190408"/>
                  </a:lnTo>
                  <a:lnTo>
                    <a:pt x="86246" y="197357"/>
                  </a:lnTo>
                  <a:lnTo>
                    <a:pt x="132542" y="189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93979" y="347173"/>
              <a:ext cx="238933" cy="302359"/>
            </a:xfrm>
            <a:custGeom>
              <a:avLst/>
              <a:gdLst/>
              <a:ahLst/>
              <a:cxnLst/>
              <a:rect l="0" t="0" r="0" b="0"/>
              <a:pathLst>
                <a:path w="238933" h="302359">
                  <a:moveTo>
                    <a:pt x="81005" y="116080"/>
                  </a:moveTo>
                  <a:lnTo>
                    <a:pt x="88241" y="88524"/>
                  </a:lnTo>
                  <a:lnTo>
                    <a:pt x="88218" y="47734"/>
                  </a:lnTo>
                  <a:lnTo>
                    <a:pt x="79922" y="23703"/>
                  </a:lnTo>
                  <a:lnTo>
                    <a:pt x="65316" y="7563"/>
                  </a:lnTo>
                  <a:lnTo>
                    <a:pt x="56508" y="1622"/>
                  </a:lnTo>
                  <a:lnTo>
                    <a:pt x="47126" y="0"/>
                  </a:lnTo>
                  <a:lnTo>
                    <a:pt x="27343" y="4438"/>
                  </a:lnTo>
                  <a:lnTo>
                    <a:pt x="19494" y="10066"/>
                  </a:lnTo>
                  <a:lnTo>
                    <a:pt x="7654" y="25679"/>
                  </a:lnTo>
                  <a:lnTo>
                    <a:pt x="0" y="59789"/>
                  </a:lnTo>
                  <a:lnTo>
                    <a:pt x="3321" y="93942"/>
                  </a:lnTo>
                  <a:lnTo>
                    <a:pt x="11773" y="112480"/>
                  </a:lnTo>
                  <a:lnTo>
                    <a:pt x="17303" y="120699"/>
                  </a:lnTo>
                  <a:lnTo>
                    <a:pt x="24499" y="125009"/>
                  </a:lnTo>
                  <a:lnTo>
                    <a:pt x="41853" y="126678"/>
                  </a:lnTo>
                  <a:lnTo>
                    <a:pt x="58145" y="120400"/>
                  </a:lnTo>
                  <a:lnTo>
                    <a:pt x="65766" y="115451"/>
                  </a:lnTo>
                  <a:lnTo>
                    <a:pt x="77352" y="100593"/>
                  </a:lnTo>
                  <a:lnTo>
                    <a:pt x="82079" y="91717"/>
                  </a:lnTo>
                  <a:lnTo>
                    <a:pt x="86400" y="90480"/>
                  </a:lnTo>
                  <a:lnTo>
                    <a:pt x="90451" y="94334"/>
                  </a:lnTo>
                  <a:lnTo>
                    <a:pt x="98072" y="113434"/>
                  </a:lnTo>
                  <a:lnTo>
                    <a:pt x="107769" y="162480"/>
                  </a:lnTo>
                  <a:lnTo>
                    <a:pt x="111162" y="213406"/>
                  </a:lnTo>
                  <a:lnTo>
                    <a:pt x="112308" y="276249"/>
                  </a:lnTo>
                  <a:lnTo>
                    <a:pt x="113635" y="300740"/>
                  </a:lnTo>
                  <a:lnTo>
                    <a:pt x="115627" y="302358"/>
                  </a:lnTo>
                  <a:lnTo>
                    <a:pt x="140113" y="280384"/>
                  </a:lnTo>
                  <a:lnTo>
                    <a:pt x="197386" y="256712"/>
                  </a:lnTo>
                  <a:lnTo>
                    <a:pt x="238932" y="2424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53623" y="294797"/>
              <a:ext cx="124527" cy="150263"/>
            </a:xfrm>
            <a:custGeom>
              <a:avLst/>
              <a:gdLst/>
              <a:ahLst/>
              <a:cxnLst/>
              <a:rect l="0" t="0" r="0" b="0"/>
              <a:pathLst>
                <a:path w="124527" h="150263">
                  <a:moveTo>
                    <a:pt x="5590" y="10529"/>
                  </a:moveTo>
                  <a:lnTo>
                    <a:pt x="0" y="27297"/>
                  </a:lnTo>
                  <a:lnTo>
                    <a:pt x="2114" y="60081"/>
                  </a:lnTo>
                  <a:lnTo>
                    <a:pt x="14478" y="110741"/>
                  </a:lnTo>
                  <a:lnTo>
                    <a:pt x="25528" y="129547"/>
                  </a:lnTo>
                  <a:lnTo>
                    <a:pt x="41357" y="142585"/>
                  </a:lnTo>
                  <a:lnTo>
                    <a:pt x="50492" y="147699"/>
                  </a:lnTo>
                  <a:lnTo>
                    <a:pt x="70000" y="150262"/>
                  </a:lnTo>
                  <a:lnTo>
                    <a:pt x="80116" y="149308"/>
                  </a:lnTo>
                  <a:lnTo>
                    <a:pt x="97594" y="138889"/>
                  </a:lnTo>
                  <a:lnTo>
                    <a:pt x="111991" y="122560"/>
                  </a:lnTo>
                  <a:lnTo>
                    <a:pt x="122289" y="103604"/>
                  </a:lnTo>
                  <a:lnTo>
                    <a:pt x="124526" y="80362"/>
                  </a:lnTo>
                  <a:lnTo>
                    <a:pt x="120644" y="18209"/>
                  </a:lnTo>
                  <a:lnTo>
                    <a:pt x="118558" y="12139"/>
                  </a:lnTo>
                  <a:lnTo>
                    <a:pt x="1108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40997" y="337526"/>
              <a:ext cx="176185" cy="146805"/>
            </a:xfrm>
            <a:custGeom>
              <a:avLst/>
              <a:gdLst/>
              <a:ahLst/>
              <a:cxnLst/>
              <a:rect l="0" t="0" r="0" b="0"/>
              <a:pathLst>
                <a:path w="176185" h="146805">
                  <a:moveTo>
                    <a:pt x="81428" y="104670"/>
                  </a:moveTo>
                  <a:lnTo>
                    <a:pt x="87017" y="87903"/>
                  </a:lnTo>
                  <a:lnTo>
                    <a:pt x="84903" y="55119"/>
                  </a:lnTo>
                  <a:lnTo>
                    <a:pt x="71280" y="21358"/>
                  </a:lnTo>
                  <a:lnTo>
                    <a:pt x="55860" y="6032"/>
                  </a:lnTo>
                  <a:lnTo>
                    <a:pt x="46835" y="307"/>
                  </a:lnTo>
                  <a:lnTo>
                    <a:pt x="38478" y="0"/>
                  </a:lnTo>
                  <a:lnTo>
                    <a:pt x="30568" y="3304"/>
                  </a:lnTo>
                  <a:lnTo>
                    <a:pt x="22955" y="9017"/>
                  </a:lnTo>
                  <a:lnTo>
                    <a:pt x="11376" y="27843"/>
                  </a:lnTo>
                  <a:lnTo>
                    <a:pt x="3501" y="51807"/>
                  </a:lnTo>
                  <a:lnTo>
                    <a:pt x="0" y="78056"/>
                  </a:lnTo>
                  <a:lnTo>
                    <a:pt x="4684" y="102201"/>
                  </a:lnTo>
                  <a:lnTo>
                    <a:pt x="20474" y="132405"/>
                  </a:lnTo>
                  <a:lnTo>
                    <a:pt x="26754" y="140707"/>
                  </a:lnTo>
                  <a:lnTo>
                    <a:pt x="34450" y="145073"/>
                  </a:lnTo>
                  <a:lnTo>
                    <a:pt x="52360" y="146804"/>
                  </a:lnTo>
                  <a:lnTo>
                    <a:pt x="60879" y="143288"/>
                  </a:lnTo>
                  <a:lnTo>
                    <a:pt x="76584" y="130022"/>
                  </a:lnTo>
                  <a:lnTo>
                    <a:pt x="85124" y="109309"/>
                  </a:lnTo>
                  <a:lnTo>
                    <a:pt x="92226" y="52422"/>
                  </a:lnTo>
                  <a:lnTo>
                    <a:pt x="94476" y="52291"/>
                  </a:lnTo>
                  <a:lnTo>
                    <a:pt x="100095" y="61503"/>
                  </a:lnTo>
                  <a:lnTo>
                    <a:pt x="122259" y="105918"/>
                  </a:lnTo>
                  <a:lnTo>
                    <a:pt x="138179" y="120043"/>
                  </a:lnTo>
                  <a:lnTo>
                    <a:pt x="176184" y="146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02527" y="147398"/>
              <a:ext cx="35712" cy="357970"/>
            </a:xfrm>
            <a:custGeom>
              <a:avLst/>
              <a:gdLst/>
              <a:ahLst/>
              <a:cxnLst/>
              <a:rect l="0" t="0" r="0" b="0"/>
              <a:pathLst>
                <a:path w="35712" h="357970">
                  <a:moveTo>
                    <a:pt x="14654" y="0"/>
                  </a:moveTo>
                  <a:lnTo>
                    <a:pt x="0" y="55141"/>
                  </a:lnTo>
                  <a:lnTo>
                    <a:pt x="2098" y="107209"/>
                  </a:lnTo>
                  <a:lnTo>
                    <a:pt x="4695" y="158108"/>
                  </a:lnTo>
                  <a:lnTo>
                    <a:pt x="15459" y="211646"/>
                  </a:lnTo>
                  <a:lnTo>
                    <a:pt x="23263" y="266935"/>
                  </a:lnTo>
                  <a:lnTo>
                    <a:pt x="32039" y="320577"/>
                  </a:lnTo>
                  <a:lnTo>
                    <a:pt x="3571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25191" y="283341"/>
              <a:ext cx="165774" cy="232645"/>
            </a:xfrm>
            <a:custGeom>
              <a:avLst/>
              <a:gdLst/>
              <a:ahLst/>
              <a:cxnLst/>
              <a:rect l="0" t="0" r="0" b="0"/>
              <a:pathLst>
                <a:path w="165774" h="232645">
                  <a:moveTo>
                    <a:pt x="113130" y="64099"/>
                  </a:moveTo>
                  <a:lnTo>
                    <a:pt x="113130" y="41742"/>
                  </a:lnTo>
                  <a:lnTo>
                    <a:pt x="106891" y="24527"/>
                  </a:lnTo>
                  <a:lnTo>
                    <a:pt x="101952" y="16660"/>
                  </a:lnTo>
                  <a:lnTo>
                    <a:pt x="87105" y="4801"/>
                  </a:lnTo>
                  <a:lnTo>
                    <a:pt x="78233" y="0"/>
                  </a:lnTo>
                  <a:lnTo>
                    <a:pt x="69979" y="309"/>
                  </a:lnTo>
                  <a:lnTo>
                    <a:pt x="62136" y="4025"/>
                  </a:lnTo>
                  <a:lnTo>
                    <a:pt x="32737" y="29616"/>
                  </a:lnTo>
                  <a:lnTo>
                    <a:pt x="17040" y="55831"/>
                  </a:lnTo>
                  <a:lnTo>
                    <a:pt x="2425" y="98471"/>
                  </a:lnTo>
                  <a:lnTo>
                    <a:pt x="0" y="141874"/>
                  </a:lnTo>
                  <a:lnTo>
                    <a:pt x="7340" y="178000"/>
                  </a:lnTo>
                  <a:lnTo>
                    <a:pt x="17759" y="200120"/>
                  </a:lnTo>
                  <a:lnTo>
                    <a:pt x="42368" y="226714"/>
                  </a:lnTo>
                  <a:lnTo>
                    <a:pt x="53087" y="231001"/>
                  </a:lnTo>
                  <a:lnTo>
                    <a:pt x="77476" y="232644"/>
                  </a:lnTo>
                  <a:lnTo>
                    <a:pt x="111924" y="221403"/>
                  </a:lnTo>
                  <a:lnTo>
                    <a:pt x="165773" y="179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19531" y="168455"/>
              <a:ext cx="150418" cy="326385"/>
            </a:xfrm>
            <a:custGeom>
              <a:avLst/>
              <a:gdLst/>
              <a:ahLst/>
              <a:cxnLst/>
              <a:rect l="0" t="0" r="0" b="0"/>
              <a:pathLst>
                <a:path w="150418" h="326385">
                  <a:moveTo>
                    <a:pt x="13546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2422" y="85426"/>
                  </a:lnTo>
                  <a:lnTo>
                    <a:pt x="10136" y="137367"/>
                  </a:lnTo>
                  <a:lnTo>
                    <a:pt x="15993" y="198407"/>
                  </a:lnTo>
                  <a:lnTo>
                    <a:pt x="28068" y="255871"/>
                  </a:lnTo>
                  <a:lnTo>
                    <a:pt x="33313" y="302923"/>
                  </a:lnTo>
                  <a:lnTo>
                    <a:pt x="34030" y="295680"/>
                  </a:lnTo>
                  <a:lnTo>
                    <a:pt x="40142" y="232244"/>
                  </a:lnTo>
                  <a:lnTo>
                    <a:pt x="49243" y="200225"/>
                  </a:lnTo>
                  <a:lnTo>
                    <a:pt x="56062" y="193145"/>
                  </a:lnTo>
                  <a:lnTo>
                    <a:pt x="76115" y="185278"/>
                  </a:lnTo>
                  <a:lnTo>
                    <a:pt x="85675" y="186690"/>
                  </a:lnTo>
                  <a:lnTo>
                    <a:pt x="102536" y="197617"/>
                  </a:lnTo>
                  <a:lnTo>
                    <a:pt x="119592" y="223500"/>
                  </a:lnTo>
                  <a:lnTo>
                    <a:pt x="143157" y="284481"/>
                  </a:lnTo>
                  <a:lnTo>
                    <a:pt x="15041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05797" y="345619"/>
              <a:ext cx="164193" cy="149221"/>
            </a:xfrm>
            <a:custGeom>
              <a:avLst/>
              <a:gdLst/>
              <a:ahLst/>
              <a:cxnLst/>
              <a:rect l="0" t="0" r="0" b="0"/>
              <a:pathLst>
                <a:path w="164193" h="149221">
                  <a:moveTo>
                    <a:pt x="90493" y="86049"/>
                  </a:moveTo>
                  <a:lnTo>
                    <a:pt x="96082" y="69281"/>
                  </a:lnTo>
                  <a:lnTo>
                    <a:pt x="95707" y="51690"/>
                  </a:lnTo>
                  <a:lnTo>
                    <a:pt x="90471" y="33344"/>
                  </a:lnTo>
                  <a:lnTo>
                    <a:pt x="80345" y="17391"/>
                  </a:lnTo>
                  <a:lnTo>
                    <a:pt x="64926" y="5621"/>
                  </a:lnTo>
                  <a:lnTo>
                    <a:pt x="55901" y="845"/>
                  </a:lnTo>
                  <a:lnTo>
                    <a:pt x="47544" y="0"/>
                  </a:lnTo>
                  <a:lnTo>
                    <a:pt x="32021" y="5301"/>
                  </a:lnTo>
                  <a:lnTo>
                    <a:pt x="17322" y="21695"/>
                  </a:lnTo>
                  <a:lnTo>
                    <a:pt x="10127" y="32618"/>
                  </a:lnTo>
                  <a:lnTo>
                    <a:pt x="0" y="75937"/>
                  </a:lnTo>
                  <a:lnTo>
                    <a:pt x="2589" y="114638"/>
                  </a:lnTo>
                  <a:lnTo>
                    <a:pt x="7324" y="123826"/>
                  </a:lnTo>
                  <a:lnTo>
                    <a:pt x="21944" y="137154"/>
                  </a:lnTo>
                  <a:lnTo>
                    <a:pt x="29586" y="138836"/>
                  </a:lnTo>
                  <a:lnTo>
                    <a:pt x="37020" y="137618"/>
                  </a:lnTo>
                  <a:lnTo>
                    <a:pt x="51519" y="130025"/>
                  </a:lnTo>
                  <a:lnTo>
                    <a:pt x="65762" y="118852"/>
                  </a:lnTo>
                  <a:lnTo>
                    <a:pt x="76772" y="99848"/>
                  </a:lnTo>
                  <a:lnTo>
                    <a:pt x="86428" y="62841"/>
                  </a:lnTo>
                  <a:lnTo>
                    <a:pt x="88686" y="45319"/>
                  </a:lnTo>
                  <a:lnTo>
                    <a:pt x="89289" y="47197"/>
                  </a:lnTo>
                  <a:lnTo>
                    <a:pt x="95844" y="78244"/>
                  </a:lnTo>
                  <a:lnTo>
                    <a:pt x="124286" y="138931"/>
                  </a:lnTo>
                  <a:lnTo>
                    <a:pt x="130569" y="144700"/>
                  </a:lnTo>
                  <a:lnTo>
                    <a:pt x="138267" y="147376"/>
                  </a:lnTo>
                  <a:lnTo>
                    <a:pt x="164192" y="149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73164" y="331735"/>
              <a:ext cx="123168" cy="152576"/>
            </a:xfrm>
            <a:custGeom>
              <a:avLst/>
              <a:gdLst/>
              <a:ahLst/>
              <a:cxnLst/>
              <a:rect l="0" t="0" r="0" b="0"/>
              <a:pathLst>
                <a:path w="123168" h="152576">
                  <a:moveTo>
                    <a:pt x="17882" y="36762"/>
                  </a:moveTo>
                  <a:lnTo>
                    <a:pt x="6704" y="53530"/>
                  </a:lnTo>
                  <a:lnTo>
                    <a:pt x="4336" y="71120"/>
                  </a:lnTo>
                  <a:lnTo>
                    <a:pt x="6758" y="116598"/>
                  </a:lnTo>
                  <a:lnTo>
                    <a:pt x="5787" y="120402"/>
                  </a:lnTo>
                  <a:lnTo>
                    <a:pt x="3970" y="118258"/>
                  </a:lnTo>
                  <a:lnTo>
                    <a:pt x="0" y="102228"/>
                  </a:lnTo>
                  <a:lnTo>
                    <a:pt x="572" y="50517"/>
                  </a:lnTo>
                  <a:lnTo>
                    <a:pt x="6680" y="27667"/>
                  </a:lnTo>
                  <a:lnTo>
                    <a:pt x="17193" y="5814"/>
                  </a:lnTo>
                  <a:lnTo>
                    <a:pt x="24442" y="922"/>
                  </a:lnTo>
                  <a:lnTo>
                    <a:pt x="32784" y="0"/>
                  </a:lnTo>
                  <a:lnTo>
                    <a:pt x="41854" y="1726"/>
                  </a:lnTo>
                  <a:lnTo>
                    <a:pt x="49072" y="6386"/>
                  </a:lnTo>
                  <a:lnTo>
                    <a:pt x="78647" y="48836"/>
                  </a:lnTo>
                  <a:lnTo>
                    <a:pt x="101331" y="111589"/>
                  </a:lnTo>
                  <a:lnTo>
                    <a:pt x="108784" y="134359"/>
                  </a:lnTo>
                  <a:lnTo>
                    <a:pt x="123167" y="1525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09977" y="325834"/>
              <a:ext cx="270625" cy="166133"/>
            </a:xfrm>
            <a:custGeom>
              <a:avLst/>
              <a:gdLst/>
              <a:ahLst/>
              <a:cxnLst/>
              <a:rect l="0" t="0" r="0" b="0"/>
              <a:pathLst>
                <a:path w="270625" h="166133">
                  <a:moveTo>
                    <a:pt x="91639" y="21606"/>
                  </a:moveTo>
                  <a:lnTo>
                    <a:pt x="80461" y="4838"/>
                  </a:lnTo>
                  <a:lnTo>
                    <a:pt x="72489" y="1069"/>
                  </a:lnTo>
                  <a:lnTo>
                    <a:pt x="51153" y="0"/>
                  </a:lnTo>
                  <a:lnTo>
                    <a:pt x="32312" y="6544"/>
                  </a:lnTo>
                  <a:lnTo>
                    <a:pt x="24012" y="11565"/>
                  </a:lnTo>
                  <a:lnTo>
                    <a:pt x="11669" y="26502"/>
                  </a:lnTo>
                  <a:lnTo>
                    <a:pt x="3455" y="46009"/>
                  </a:lnTo>
                  <a:lnTo>
                    <a:pt x="0" y="82129"/>
                  </a:lnTo>
                  <a:lnTo>
                    <a:pt x="7035" y="115578"/>
                  </a:lnTo>
                  <a:lnTo>
                    <a:pt x="17383" y="137071"/>
                  </a:lnTo>
                  <a:lnTo>
                    <a:pt x="32900" y="152082"/>
                  </a:lnTo>
                  <a:lnTo>
                    <a:pt x="41952" y="157723"/>
                  </a:lnTo>
                  <a:lnTo>
                    <a:pt x="61367" y="160871"/>
                  </a:lnTo>
                  <a:lnTo>
                    <a:pt x="71458" y="160073"/>
                  </a:lnTo>
                  <a:lnTo>
                    <a:pt x="79355" y="156031"/>
                  </a:lnTo>
                  <a:lnTo>
                    <a:pt x="117992" y="114270"/>
                  </a:lnTo>
                  <a:lnTo>
                    <a:pt x="136107" y="104514"/>
                  </a:lnTo>
                  <a:lnTo>
                    <a:pt x="195039" y="93399"/>
                  </a:lnTo>
                  <a:lnTo>
                    <a:pt x="215974" y="86269"/>
                  </a:lnTo>
                  <a:lnTo>
                    <a:pt x="233077" y="75302"/>
                  </a:lnTo>
                  <a:lnTo>
                    <a:pt x="237404" y="66762"/>
                  </a:lnTo>
                  <a:lnTo>
                    <a:pt x="239092" y="44795"/>
                  </a:lnTo>
                  <a:lnTo>
                    <a:pt x="235565" y="34725"/>
                  </a:lnTo>
                  <a:lnTo>
                    <a:pt x="222286" y="17298"/>
                  </a:lnTo>
                  <a:lnTo>
                    <a:pt x="201567" y="7993"/>
                  </a:lnTo>
                  <a:lnTo>
                    <a:pt x="189491" y="5512"/>
                  </a:lnTo>
                  <a:lnTo>
                    <a:pt x="166715" y="8994"/>
                  </a:lnTo>
                  <a:lnTo>
                    <a:pt x="137280" y="24108"/>
                  </a:lnTo>
                  <a:lnTo>
                    <a:pt x="122453" y="37926"/>
                  </a:lnTo>
                  <a:lnTo>
                    <a:pt x="111963" y="55765"/>
                  </a:lnTo>
                  <a:lnTo>
                    <a:pt x="109641" y="75392"/>
                  </a:lnTo>
                  <a:lnTo>
                    <a:pt x="117682" y="116588"/>
                  </a:lnTo>
                  <a:lnTo>
                    <a:pt x="130120" y="134400"/>
                  </a:lnTo>
                  <a:lnTo>
                    <a:pt x="147346" y="148946"/>
                  </a:lnTo>
                  <a:lnTo>
                    <a:pt x="166701" y="159310"/>
                  </a:lnTo>
                  <a:lnTo>
                    <a:pt x="202917" y="166132"/>
                  </a:lnTo>
                  <a:lnTo>
                    <a:pt x="237695" y="162565"/>
                  </a:lnTo>
                  <a:lnTo>
                    <a:pt x="270624" y="147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57578" y="367785"/>
              <a:ext cx="142574" cy="164123"/>
            </a:xfrm>
            <a:custGeom>
              <a:avLst/>
              <a:gdLst/>
              <a:ahLst/>
              <a:cxnLst/>
              <a:rect l="0" t="0" r="0" b="0"/>
              <a:pathLst>
                <a:path w="142574" h="164123">
                  <a:moveTo>
                    <a:pt x="96764" y="42826"/>
                  </a:moveTo>
                  <a:lnTo>
                    <a:pt x="87189" y="18779"/>
                  </a:lnTo>
                  <a:lnTo>
                    <a:pt x="76520" y="4452"/>
                  </a:lnTo>
                  <a:lnTo>
                    <a:pt x="68061" y="866"/>
                  </a:lnTo>
                  <a:lnTo>
                    <a:pt x="46182" y="0"/>
                  </a:lnTo>
                  <a:lnTo>
                    <a:pt x="27099" y="6635"/>
                  </a:lnTo>
                  <a:lnTo>
                    <a:pt x="18736" y="11680"/>
                  </a:lnTo>
                  <a:lnTo>
                    <a:pt x="6323" y="29763"/>
                  </a:lnTo>
                  <a:lnTo>
                    <a:pt x="1375" y="41136"/>
                  </a:lnTo>
                  <a:lnTo>
                    <a:pt x="0" y="85089"/>
                  </a:lnTo>
                  <a:lnTo>
                    <a:pt x="12591" y="123979"/>
                  </a:lnTo>
                  <a:lnTo>
                    <a:pt x="36728" y="152139"/>
                  </a:lnTo>
                  <a:lnTo>
                    <a:pt x="59163" y="161599"/>
                  </a:lnTo>
                  <a:lnTo>
                    <a:pt x="71697" y="164122"/>
                  </a:lnTo>
                  <a:lnTo>
                    <a:pt x="94981" y="160686"/>
                  </a:lnTo>
                  <a:lnTo>
                    <a:pt x="106104" y="156495"/>
                  </a:lnTo>
                  <a:lnTo>
                    <a:pt x="121582" y="142478"/>
                  </a:lnTo>
                  <a:lnTo>
                    <a:pt x="141051" y="104884"/>
                  </a:lnTo>
                  <a:lnTo>
                    <a:pt x="142573" y="84445"/>
                  </a:lnTo>
                  <a:lnTo>
                    <a:pt x="134018" y="42728"/>
                  </a:lnTo>
                  <a:lnTo>
                    <a:pt x="107292" y="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07600" y="123528"/>
              <a:ext cx="104670" cy="392369"/>
            </a:xfrm>
            <a:custGeom>
              <a:avLst/>
              <a:gdLst/>
              <a:ahLst/>
              <a:cxnLst/>
              <a:rect l="0" t="0" r="0" b="0"/>
              <a:pathLst>
                <a:path w="104670" h="392369">
                  <a:moveTo>
                    <a:pt x="62555" y="392368"/>
                  </a:moveTo>
                  <a:lnTo>
                    <a:pt x="59435" y="349676"/>
                  </a:lnTo>
                  <a:lnTo>
                    <a:pt x="44597" y="289130"/>
                  </a:lnTo>
                  <a:lnTo>
                    <a:pt x="27406" y="225799"/>
                  </a:lnTo>
                  <a:lnTo>
                    <a:pt x="13412" y="166530"/>
                  </a:lnTo>
                  <a:lnTo>
                    <a:pt x="2502" y="108549"/>
                  </a:lnTo>
                  <a:lnTo>
                    <a:pt x="0" y="52035"/>
                  </a:lnTo>
                  <a:lnTo>
                    <a:pt x="5897" y="30149"/>
                  </a:lnTo>
                  <a:lnTo>
                    <a:pt x="10745" y="21037"/>
                  </a:lnTo>
                  <a:lnTo>
                    <a:pt x="25491" y="7793"/>
                  </a:lnTo>
                  <a:lnTo>
                    <a:pt x="34336" y="2624"/>
                  </a:lnTo>
                  <a:lnTo>
                    <a:pt x="53523" y="0"/>
                  </a:lnTo>
                  <a:lnTo>
                    <a:pt x="63553" y="938"/>
                  </a:lnTo>
                  <a:lnTo>
                    <a:pt x="80936" y="8219"/>
                  </a:lnTo>
                  <a:lnTo>
                    <a:pt x="88847" y="13436"/>
                  </a:lnTo>
                  <a:lnTo>
                    <a:pt x="97637" y="25472"/>
                  </a:lnTo>
                  <a:lnTo>
                    <a:pt x="104669" y="44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75399" y="30532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34018" y="379025"/>
              <a:ext cx="262563" cy="180571"/>
            </a:xfrm>
            <a:custGeom>
              <a:avLst/>
              <a:gdLst/>
              <a:ahLst/>
              <a:cxnLst/>
              <a:rect l="0" t="0" r="0" b="0"/>
              <a:pathLst>
                <a:path w="262563" h="180571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1979" y="110935"/>
                  </a:lnTo>
                  <a:lnTo>
                    <a:pt x="16247" y="144784"/>
                  </a:lnTo>
                  <a:lnTo>
                    <a:pt x="28696" y="162225"/>
                  </a:lnTo>
                  <a:lnTo>
                    <a:pt x="45148" y="174655"/>
                  </a:lnTo>
                  <a:lnTo>
                    <a:pt x="54448" y="179608"/>
                  </a:lnTo>
                  <a:lnTo>
                    <a:pt x="62988" y="180570"/>
                  </a:lnTo>
                  <a:lnTo>
                    <a:pt x="78716" y="175400"/>
                  </a:lnTo>
                  <a:lnTo>
                    <a:pt x="93505" y="159064"/>
                  </a:lnTo>
                  <a:lnTo>
                    <a:pt x="105537" y="136206"/>
                  </a:lnTo>
                  <a:lnTo>
                    <a:pt x="110886" y="110449"/>
                  </a:lnTo>
                  <a:lnTo>
                    <a:pt x="114651" y="105218"/>
                  </a:lnTo>
                  <a:lnTo>
                    <a:pt x="119501" y="105241"/>
                  </a:lnTo>
                  <a:lnTo>
                    <a:pt x="131129" y="114624"/>
                  </a:lnTo>
                  <a:lnTo>
                    <a:pt x="172655" y="159701"/>
                  </a:lnTo>
                  <a:lnTo>
                    <a:pt x="191018" y="169634"/>
                  </a:lnTo>
                  <a:lnTo>
                    <a:pt x="200828" y="170412"/>
                  </a:lnTo>
                  <a:lnTo>
                    <a:pt x="221087" y="165036"/>
                  </a:lnTo>
                  <a:lnTo>
                    <a:pt x="235550" y="151728"/>
                  </a:lnTo>
                  <a:lnTo>
                    <a:pt x="250269" y="121386"/>
                  </a:lnTo>
                  <a:lnTo>
                    <a:pt x="258919" y="82760"/>
                  </a:lnTo>
                  <a:lnTo>
                    <a:pt x="261483" y="44799"/>
                  </a:lnTo>
                  <a:lnTo>
                    <a:pt x="26256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38694" y="410611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8334" y="48931"/>
                  </a:lnTo>
                  <a:lnTo>
                    <a:pt x="15684" y="102472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28165" y="24215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12394" y="370400"/>
              <a:ext cx="157928" cy="229725"/>
            </a:xfrm>
            <a:custGeom>
              <a:avLst/>
              <a:gdLst/>
              <a:ahLst/>
              <a:cxnLst/>
              <a:rect l="0" t="0" r="0" b="0"/>
              <a:pathLst>
                <a:path w="157928" h="229725">
                  <a:moveTo>
                    <a:pt x="0" y="19154"/>
                  </a:moveTo>
                  <a:lnTo>
                    <a:pt x="14654" y="77771"/>
                  </a:lnTo>
                  <a:lnTo>
                    <a:pt x="28198" y="138011"/>
                  </a:lnTo>
                  <a:lnTo>
                    <a:pt x="45639" y="197153"/>
                  </a:lnTo>
                  <a:lnTo>
                    <a:pt x="45633" y="200991"/>
                  </a:lnTo>
                  <a:lnTo>
                    <a:pt x="43291" y="200040"/>
                  </a:lnTo>
                  <a:lnTo>
                    <a:pt x="39389" y="195897"/>
                  </a:lnTo>
                  <a:lnTo>
                    <a:pt x="21160" y="142890"/>
                  </a:lnTo>
                  <a:lnTo>
                    <a:pt x="12628" y="88829"/>
                  </a:lnTo>
                  <a:lnTo>
                    <a:pt x="19349" y="34260"/>
                  </a:lnTo>
                  <a:lnTo>
                    <a:pt x="25367" y="10660"/>
                  </a:lnTo>
                  <a:lnTo>
                    <a:pt x="32119" y="4133"/>
                  </a:lnTo>
                  <a:lnTo>
                    <a:pt x="41300" y="951"/>
                  </a:lnTo>
                  <a:lnTo>
                    <a:pt x="52100" y="0"/>
                  </a:lnTo>
                  <a:lnTo>
                    <a:pt x="73458" y="8301"/>
                  </a:lnTo>
                  <a:lnTo>
                    <a:pt x="93479" y="24859"/>
                  </a:lnTo>
                  <a:lnTo>
                    <a:pt x="125396" y="76736"/>
                  </a:lnTo>
                  <a:lnTo>
                    <a:pt x="148642" y="137373"/>
                  </a:lnTo>
                  <a:lnTo>
                    <a:pt x="156093" y="198137"/>
                  </a:lnTo>
                  <a:lnTo>
                    <a:pt x="157927" y="229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80850" y="374648"/>
              <a:ext cx="178985" cy="225477"/>
            </a:xfrm>
            <a:custGeom>
              <a:avLst/>
              <a:gdLst/>
              <a:ahLst/>
              <a:cxnLst/>
              <a:rect l="0" t="0" r="0" b="0"/>
              <a:pathLst>
                <a:path w="178985" h="225477">
                  <a:moveTo>
                    <a:pt x="0" y="46491"/>
                  </a:moveTo>
                  <a:lnTo>
                    <a:pt x="17958" y="108772"/>
                  </a:lnTo>
                  <a:lnTo>
                    <a:pt x="31666" y="162822"/>
                  </a:lnTo>
                  <a:lnTo>
                    <a:pt x="45639" y="212970"/>
                  </a:lnTo>
                  <a:lnTo>
                    <a:pt x="47974" y="215969"/>
                  </a:lnTo>
                  <a:lnTo>
                    <a:pt x="49529" y="213289"/>
                  </a:lnTo>
                  <a:lnTo>
                    <a:pt x="50089" y="197832"/>
                  </a:lnTo>
                  <a:lnTo>
                    <a:pt x="44035" y="146663"/>
                  </a:lnTo>
                  <a:lnTo>
                    <a:pt x="42493" y="86165"/>
                  </a:lnTo>
                  <a:lnTo>
                    <a:pt x="44528" y="24259"/>
                  </a:lnTo>
                  <a:lnTo>
                    <a:pt x="53325" y="3075"/>
                  </a:lnTo>
                  <a:lnTo>
                    <a:pt x="61286" y="0"/>
                  </a:lnTo>
                  <a:lnTo>
                    <a:pt x="71273" y="1459"/>
                  </a:lnTo>
                  <a:lnTo>
                    <a:pt x="82610" y="5941"/>
                  </a:lnTo>
                  <a:lnTo>
                    <a:pt x="101446" y="23400"/>
                  </a:lnTo>
                  <a:lnTo>
                    <a:pt x="132638" y="78979"/>
                  </a:lnTo>
                  <a:lnTo>
                    <a:pt x="155358" y="131591"/>
                  </a:lnTo>
                  <a:lnTo>
                    <a:pt x="165869" y="187043"/>
                  </a:lnTo>
                  <a:lnTo>
                    <a:pt x="178984" y="225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401948" y="45272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391419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99669" y="411464"/>
              <a:ext cx="144436" cy="199189"/>
            </a:xfrm>
            <a:custGeom>
              <a:avLst/>
              <a:gdLst/>
              <a:ahLst/>
              <a:cxnLst/>
              <a:rect l="0" t="0" r="0" b="0"/>
              <a:pathLst>
                <a:path w="144436" h="199189">
                  <a:moveTo>
                    <a:pt x="7564" y="72846"/>
                  </a:moveTo>
                  <a:lnTo>
                    <a:pt x="13153" y="134939"/>
                  </a:lnTo>
                  <a:lnTo>
                    <a:pt x="23183" y="169730"/>
                  </a:lnTo>
                  <a:lnTo>
                    <a:pt x="10288" y="115576"/>
                  </a:lnTo>
                  <a:lnTo>
                    <a:pt x="0" y="58627"/>
                  </a:lnTo>
                  <a:lnTo>
                    <a:pt x="692" y="29092"/>
                  </a:lnTo>
                  <a:lnTo>
                    <a:pt x="8799" y="8166"/>
                  </a:lnTo>
                  <a:lnTo>
                    <a:pt x="16576" y="2820"/>
                  </a:lnTo>
                  <a:lnTo>
                    <a:pt x="37696" y="0"/>
                  </a:lnTo>
                  <a:lnTo>
                    <a:pt x="47539" y="4395"/>
                  </a:lnTo>
                  <a:lnTo>
                    <a:pt x="64715" y="21756"/>
                  </a:lnTo>
                  <a:lnTo>
                    <a:pt x="101989" y="84504"/>
                  </a:lnTo>
                  <a:lnTo>
                    <a:pt x="128966" y="146478"/>
                  </a:lnTo>
                  <a:lnTo>
                    <a:pt x="144435" y="199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91461" y="420667"/>
              <a:ext cx="246832" cy="379499"/>
            </a:xfrm>
            <a:custGeom>
              <a:avLst/>
              <a:gdLst/>
              <a:ahLst/>
              <a:cxnLst/>
              <a:rect l="0" t="0" r="0" b="0"/>
              <a:pathLst>
                <a:path w="246832" h="379499">
                  <a:moveTo>
                    <a:pt x="136870" y="147871"/>
                  </a:moveTo>
                  <a:lnTo>
                    <a:pt x="153638" y="142282"/>
                  </a:lnTo>
                  <a:lnTo>
                    <a:pt x="164989" y="130179"/>
                  </a:lnTo>
                  <a:lnTo>
                    <a:pt x="181809" y="93814"/>
                  </a:lnTo>
                  <a:lnTo>
                    <a:pt x="187230" y="57635"/>
                  </a:lnTo>
                  <a:lnTo>
                    <a:pt x="183248" y="22869"/>
                  </a:lnTo>
                  <a:lnTo>
                    <a:pt x="178317" y="14233"/>
                  </a:lnTo>
                  <a:lnTo>
                    <a:pt x="163480" y="1519"/>
                  </a:lnTo>
                  <a:lnTo>
                    <a:pt x="154610" y="0"/>
                  </a:lnTo>
                  <a:lnTo>
                    <a:pt x="135397" y="4552"/>
                  </a:lnTo>
                  <a:lnTo>
                    <a:pt x="121398" y="17493"/>
                  </a:lnTo>
                  <a:lnTo>
                    <a:pt x="102879" y="54397"/>
                  </a:lnTo>
                  <a:lnTo>
                    <a:pt x="97163" y="96259"/>
                  </a:lnTo>
                  <a:lnTo>
                    <a:pt x="102065" y="122593"/>
                  </a:lnTo>
                  <a:lnTo>
                    <a:pt x="117979" y="154029"/>
                  </a:lnTo>
                  <a:lnTo>
                    <a:pt x="124276" y="162505"/>
                  </a:lnTo>
                  <a:lnTo>
                    <a:pt x="131984" y="166986"/>
                  </a:lnTo>
                  <a:lnTo>
                    <a:pt x="149907" y="168845"/>
                  </a:lnTo>
                  <a:lnTo>
                    <a:pt x="158429" y="165363"/>
                  </a:lnTo>
                  <a:lnTo>
                    <a:pt x="174138" y="152136"/>
                  </a:lnTo>
                  <a:lnTo>
                    <a:pt x="190546" y="124958"/>
                  </a:lnTo>
                  <a:lnTo>
                    <a:pt x="202817" y="94679"/>
                  </a:lnTo>
                  <a:lnTo>
                    <a:pt x="206571" y="94862"/>
                  </a:lnTo>
                  <a:lnTo>
                    <a:pt x="224544" y="152719"/>
                  </a:lnTo>
                  <a:lnTo>
                    <a:pt x="238633" y="215033"/>
                  </a:lnTo>
                  <a:lnTo>
                    <a:pt x="246831" y="259278"/>
                  </a:lnTo>
                  <a:lnTo>
                    <a:pt x="245014" y="287852"/>
                  </a:lnTo>
                  <a:lnTo>
                    <a:pt x="237187" y="309911"/>
                  </a:lnTo>
                  <a:lnTo>
                    <a:pt x="231824" y="319069"/>
                  </a:lnTo>
                  <a:lnTo>
                    <a:pt x="213387" y="332364"/>
                  </a:lnTo>
                  <a:lnTo>
                    <a:pt x="201920" y="337547"/>
                  </a:lnTo>
                  <a:lnTo>
                    <a:pt x="176700" y="340186"/>
                  </a:lnTo>
                  <a:lnTo>
                    <a:pt x="116792" y="337938"/>
                  </a:lnTo>
                  <a:lnTo>
                    <a:pt x="58208" y="347069"/>
                  </a:lnTo>
                  <a:lnTo>
                    <a:pt x="17867" y="367070"/>
                  </a:lnTo>
                  <a:lnTo>
                    <a:pt x="0" y="379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928373" y="57906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52683" y="1147606"/>
            <a:ext cx="8085888" cy="619822"/>
            <a:chOff x="252683" y="1147606"/>
            <a:chExt cx="8085888" cy="619822"/>
          </a:xfrm>
        </p:grpSpPr>
        <p:sp>
          <p:nvSpPr>
            <p:cNvPr id="55" name="Freeform 54"/>
            <p:cNvSpPr/>
            <p:nvPr/>
          </p:nvSpPr>
          <p:spPr>
            <a:xfrm>
              <a:off x="445778" y="1347647"/>
              <a:ext cx="28005" cy="347442"/>
            </a:xfrm>
            <a:custGeom>
              <a:avLst/>
              <a:gdLst/>
              <a:ahLst/>
              <a:cxnLst/>
              <a:rect l="0" t="0" r="0" b="0"/>
              <a:pathLst>
                <a:path w="28005" h="347442">
                  <a:moveTo>
                    <a:pt x="17475" y="0"/>
                  </a:moveTo>
                  <a:lnTo>
                    <a:pt x="9142" y="37478"/>
                  </a:lnTo>
                  <a:lnTo>
                    <a:pt x="0" y="96486"/>
                  </a:lnTo>
                  <a:lnTo>
                    <a:pt x="246" y="153417"/>
                  </a:lnTo>
                  <a:lnTo>
                    <a:pt x="11212" y="210329"/>
                  </a:lnTo>
                  <a:lnTo>
                    <a:pt x="16238" y="269491"/>
                  </a:lnTo>
                  <a:lnTo>
                    <a:pt x="20351" y="319998"/>
                  </a:lnTo>
                  <a:lnTo>
                    <a:pt x="28004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2683" y="1326590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0"/>
                  </a:moveTo>
                  <a:lnTo>
                    <a:pt x="382738" y="8333"/>
                  </a:lnTo>
                  <a:lnTo>
                    <a:pt x="323608" y="15684"/>
                  </a:lnTo>
                  <a:lnTo>
                    <a:pt x="269799" y="19465"/>
                  </a:lnTo>
                  <a:lnTo>
                    <a:pt x="209402" y="26175"/>
                  </a:lnTo>
                  <a:lnTo>
                    <a:pt x="147053" y="29982"/>
                  </a:lnTo>
                  <a:lnTo>
                    <a:pt x="87150" y="38505"/>
                  </a:lnTo>
                  <a:lnTo>
                    <a:pt x="34589" y="41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4654" y="1526632"/>
              <a:ext cx="174876" cy="154676"/>
            </a:xfrm>
            <a:custGeom>
              <a:avLst/>
              <a:gdLst/>
              <a:ahLst/>
              <a:cxnLst/>
              <a:rect l="0" t="0" r="0" b="0"/>
              <a:pathLst>
                <a:path w="174876" h="154676">
                  <a:moveTo>
                    <a:pt x="77055" y="31585"/>
                  </a:moveTo>
                  <a:lnTo>
                    <a:pt x="53009" y="41161"/>
                  </a:lnTo>
                  <a:lnTo>
                    <a:pt x="17462" y="70988"/>
                  </a:lnTo>
                  <a:lnTo>
                    <a:pt x="1946" y="97073"/>
                  </a:lnTo>
                  <a:lnTo>
                    <a:pt x="0" y="116843"/>
                  </a:lnTo>
                  <a:lnTo>
                    <a:pt x="1119" y="127028"/>
                  </a:lnTo>
                  <a:lnTo>
                    <a:pt x="5374" y="134988"/>
                  </a:lnTo>
                  <a:lnTo>
                    <a:pt x="19461" y="146952"/>
                  </a:lnTo>
                  <a:lnTo>
                    <a:pt x="58300" y="154675"/>
                  </a:lnTo>
                  <a:lnTo>
                    <a:pt x="107016" y="148879"/>
                  </a:lnTo>
                  <a:lnTo>
                    <a:pt x="128976" y="142987"/>
                  </a:lnTo>
                  <a:lnTo>
                    <a:pt x="147314" y="130230"/>
                  </a:lnTo>
                  <a:lnTo>
                    <a:pt x="162094" y="112862"/>
                  </a:lnTo>
                  <a:lnTo>
                    <a:pt x="172562" y="93445"/>
                  </a:lnTo>
                  <a:lnTo>
                    <a:pt x="174875" y="73116"/>
                  </a:lnTo>
                  <a:lnTo>
                    <a:pt x="166828" y="31470"/>
                  </a:lnTo>
                  <a:lnTo>
                    <a:pt x="161470" y="23320"/>
                  </a:lnTo>
                  <a:lnTo>
                    <a:pt x="146158" y="11144"/>
                  </a:lnTo>
                  <a:lnTo>
                    <a:pt x="112218" y="3302"/>
                  </a:lnTo>
                  <a:lnTo>
                    <a:pt x="665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2252" y="1505575"/>
              <a:ext cx="149605" cy="164004"/>
            </a:xfrm>
            <a:custGeom>
              <a:avLst/>
              <a:gdLst/>
              <a:ahLst/>
              <a:cxnLst/>
              <a:rect l="0" t="0" r="0" b="0"/>
              <a:pathLst>
                <a:path w="149605" h="164004">
                  <a:moveTo>
                    <a:pt x="103727" y="0"/>
                  </a:moveTo>
                  <a:lnTo>
                    <a:pt x="61035" y="3119"/>
                  </a:lnTo>
                  <a:lnTo>
                    <a:pt x="41469" y="9575"/>
                  </a:lnTo>
                  <a:lnTo>
                    <a:pt x="2534" y="39403"/>
                  </a:lnTo>
                  <a:lnTo>
                    <a:pt x="0" y="46156"/>
                  </a:lnTo>
                  <a:lnTo>
                    <a:pt x="650" y="52997"/>
                  </a:lnTo>
                  <a:lnTo>
                    <a:pt x="3424" y="59898"/>
                  </a:lnTo>
                  <a:lnTo>
                    <a:pt x="15864" y="70685"/>
                  </a:lnTo>
                  <a:lnTo>
                    <a:pt x="34261" y="78209"/>
                  </a:lnTo>
                  <a:lnTo>
                    <a:pt x="97728" y="83435"/>
                  </a:lnTo>
                  <a:lnTo>
                    <a:pt x="133535" y="95171"/>
                  </a:lnTo>
                  <a:lnTo>
                    <a:pt x="141146" y="103222"/>
                  </a:lnTo>
                  <a:lnTo>
                    <a:pt x="149604" y="124645"/>
                  </a:lnTo>
                  <a:lnTo>
                    <a:pt x="148349" y="134569"/>
                  </a:lnTo>
                  <a:lnTo>
                    <a:pt x="137597" y="151835"/>
                  </a:lnTo>
                  <a:lnTo>
                    <a:pt x="118000" y="161069"/>
                  </a:lnTo>
                  <a:lnTo>
                    <a:pt x="94863" y="164003"/>
                  </a:lnTo>
                  <a:lnTo>
                    <a:pt x="51084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42321" y="1463461"/>
              <a:ext cx="110595" cy="178985"/>
            </a:xfrm>
            <a:custGeom>
              <a:avLst/>
              <a:gdLst/>
              <a:ahLst/>
              <a:cxnLst/>
              <a:rect l="0" t="0" r="0" b="0"/>
              <a:pathLst>
                <a:path w="110595" h="178985">
                  <a:moveTo>
                    <a:pt x="94756" y="0"/>
                  </a:moveTo>
                  <a:lnTo>
                    <a:pt x="72400" y="0"/>
                  </a:lnTo>
                  <a:lnTo>
                    <a:pt x="55184" y="6239"/>
                  </a:lnTo>
                  <a:lnTo>
                    <a:pt x="3658" y="49498"/>
                  </a:lnTo>
                  <a:lnTo>
                    <a:pt x="1269" y="56395"/>
                  </a:lnTo>
                  <a:lnTo>
                    <a:pt x="2016" y="63333"/>
                  </a:lnTo>
                  <a:lnTo>
                    <a:pt x="4853" y="70298"/>
                  </a:lnTo>
                  <a:lnTo>
                    <a:pt x="11424" y="74941"/>
                  </a:lnTo>
                  <a:lnTo>
                    <a:pt x="43029" y="81476"/>
                  </a:lnTo>
                  <a:lnTo>
                    <a:pt x="79690" y="85752"/>
                  </a:lnTo>
                  <a:lnTo>
                    <a:pt x="98199" y="95044"/>
                  </a:lnTo>
                  <a:lnTo>
                    <a:pt x="104070" y="103137"/>
                  </a:lnTo>
                  <a:lnTo>
                    <a:pt x="110594" y="124607"/>
                  </a:lnTo>
                  <a:lnTo>
                    <a:pt x="108824" y="134544"/>
                  </a:lnTo>
                  <a:lnTo>
                    <a:pt x="97499" y="151824"/>
                  </a:lnTo>
                  <a:lnTo>
                    <a:pt x="71392" y="169117"/>
                  </a:lnTo>
                  <a:lnTo>
                    <a:pt x="18659" y="177685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84518" y="1273948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3119" y="57264"/>
                  </a:lnTo>
                  <a:lnTo>
                    <a:pt x="8333" y="109774"/>
                  </a:lnTo>
                  <a:lnTo>
                    <a:pt x="12997" y="166666"/>
                  </a:lnTo>
                  <a:lnTo>
                    <a:pt x="18669" y="217448"/>
                  </a:lnTo>
                  <a:lnTo>
                    <a:pt x="20585" y="27652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00290" y="141081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2769" y="16789"/>
                  </a:lnTo>
                  <a:lnTo>
                    <a:pt x="64198" y="23334"/>
                  </a:lnTo>
                  <a:lnTo>
                    <a:pt x="27600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594742" y="1452932"/>
              <a:ext cx="198242" cy="138305"/>
            </a:xfrm>
            <a:custGeom>
              <a:avLst/>
              <a:gdLst/>
              <a:ahLst/>
              <a:cxnLst/>
              <a:rect l="0" t="0" r="0" b="0"/>
              <a:pathLst>
                <a:path w="198242" h="138305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4478" y="105650"/>
                  </a:lnTo>
                  <a:lnTo>
                    <a:pt x="25527" y="126505"/>
                  </a:lnTo>
                  <a:lnTo>
                    <a:pt x="32919" y="132300"/>
                  </a:lnTo>
                  <a:lnTo>
                    <a:pt x="41357" y="134993"/>
                  </a:lnTo>
                  <a:lnTo>
                    <a:pt x="50491" y="135619"/>
                  </a:lnTo>
                  <a:lnTo>
                    <a:pt x="57751" y="132527"/>
                  </a:lnTo>
                  <a:lnTo>
                    <a:pt x="68936" y="119732"/>
                  </a:lnTo>
                  <a:lnTo>
                    <a:pt x="81810" y="92798"/>
                  </a:lnTo>
                  <a:lnTo>
                    <a:pt x="85649" y="89942"/>
                  </a:lnTo>
                  <a:lnTo>
                    <a:pt x="89378" y="91546"/>
                  </a:lnTo>
                  <a:lnTo>
                    <a:pt x="96641" y="102689"/>
                  </a:lnTo>
                  <a:lnTo>
                    <a:pt x="103768" y="119339"/>
                  </a:lnTo>
                  <a:lnTo>
                    <a:pt x="117075" y="132198"/>
                  </a:lnTo>
                  <a:lnTo>
                    <a:pt x="125536" y="137265"/>
                  </a:lnTo>
                  <a:lnTo>
                    <a:pt x="134687" y="138304"/>
                  </a:lnTo>
                  <a:lnTo>
                    <a:pt x="154213" y="133218"/>
                  </a:lnTo>
                  <a:lnTo>
                    <a:pt x="171470" y="120040"/>
                  </a:lnTo>
                  <a:lnTo>
                    <a:pt x="185769" y="102484"/>
                  </a:lnTo>
                  <a:lnTo>
                    <a:pt x="196023" y="82983"/>
                  </a:lnTo>
                  <a:lnTo>
                    <a:pt x="198241" y="62618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849794" y="1442404"/>
              <a:ext cx="132470" cy="149860"/>
            </a:xfrm>
            <a:custGeom>
              <a:avLst/>
              <a:gdLst/>
              <a:ahLst/>
              <a:cxnLst/>
              <a:rect l="0" t="0" r="0" b="0"/>
              <a:pathLst>
                <a:path w="132470" h="149860">
                  <a:moveTo>
                    <a:pt x="76920" y="31585"/>
                  </a:moveTo>
                  <a:lnTo>
                    <a:pt x="65742" y="20407"/>
                  </a:lnTo>
                  <a:lnTo>
                    <a:pt x="58940" y="18284"/>
                  </a:lnTo>
                  <a:lnTo>
                    <a:pt x="42023" y="19044"/>
                  </a:lnTo>
                  <a:lnTo>
                    <a:pt x="25926" y="29521"/>
                  </a:lnTo>
                  <a:lnTo>
                    <a:pt x="12142" y="45876"/>
                  </a:lnTo>
                  <a:lnTo>
                    <a:pt x="2116" y="64843"/>
                  </a:lnTo>
                  <a:lnTo>
                    <a:pt x="0" y="84971"/>
                  </a:lnTo>
                  <a:lnTo>
                    <a:pt x="8174" y="126488"/>
                  </a:lnTo>
                  <a:lnTo>
                    <a:pt x="13542" y="134628"/>
                  </a:lnTo>
                  <a:lnTo>
                    <a:pt x="28865" y="146792"/>
                  </a:lnTo>
                  <a:lnTo>
                    <a:pt x="47374" y="149859"/>
                  </a:lnTo>
                  <a:lnTo>
                    <a:pt x="87852" y="142295"/>
                  </a:lnTo>
                  <a:lnTo>
                    <a:pt x="113565" y="127299"/>
                  </a:lnTo>
                  <a:lnTo>
                    <a:pt x="125572" y="108440"/>
                  </a:lnTo>
                  <a:lnTo>
                    <a:pt x="132469" y="85630"/>
                  </a:lnTo>
                  <a:lnTo>
                    <a:pt x="131634" y="63794"/>
                  </a:lnTo>
                  <a:lnTo>
                    <a:pt x="124245" y="45510"/>
                  </a:lnTo>
                  <a:lnTo>
                    <a:pt x="118998" y="37359"/>
                  </a:lnTo>
                  <a:lnTo>
                    <a:pt x="103811" y="25183"/>
                  </a:lnTo>
                  <a:lnTo>
                    <a:pt x="663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10984" y="1391258"/>
              <a:ext cx="117594" cy="376170"/>
            </a:xfrm>
            <a:custGeom>
              <a:avLst/>
              <a:gdLst/>
              <a:ahLst/>
              <a:cxnLst/>
              <a:rect l="0" t="0" r="0" b="0"/>
              <a:pathLst>
                <a:path w="117594" h="376170">
                  <a:moveTo>
                    <a:pt x="0" y="156431"/>
                  </a:moveTo>
                  <a:lnTo>
                    <a:pt x="8333" y="193909"/>
                  </a:lnTo>
                  <a:lnTo>
                    <a:pt x="18645" y="251746"/>
                  </a:lnTo>
                  <a:lnTo>
                    <a:pt x="31802" y="307753"/>
                  </a:lnTo>
                  <a:lnTo>
                    <a:pt x="40077" y="369205"/>
                  </a:lnTo>
                  <a:lnTo>
                    <a:pt x="39586" y="375489"/>
                  </a:lnTo>
                  <a:lnTo>
                    <a:pt x="38089" y="376169"/>
                  </a:lnTo>
                  <a:lnTo>
                    <a:pt x="35921" y="373113"/>
                  </a:lnTo>
                  <a:lnTo>
                    <a:pt x="29037" y="321994"/>
                  </a:lnTo>
                  <a:lnTo>
                    <a:pt x="17044" y="268163"/>
                  </a:lnTo>
                  <a:lnTo>
                    <a:pt x="6870" y="220862"/>
                  </a:lnTo>
                  <a:lnTo>
                    <a:pt x="2035" y="169802"/>
                  </a:lnTo>
                  <a:lnTo>
                    <a:pt x="402" y="108553"/>
                  </a:lnTo>
                  <a:lnTo>
                    <a:pt x="2459" y="66725"/>
                  </a:lnTo>
                  <a:lnTo>
                    <a:pt x="23735" y="9697"/>
                  </a:lnTo>
                  <a:lnTo>
                    <a:pt x="29861" y="3626"/>
                  </a:lnTo>
                  <a:lnTo>
                    <a:pt x="37455" y="749"/>
                  </a:lnTo>
                  <a:lnTo>
                    <a:pt x="46027" y="0"/>
                  </a:lnTo>
                  <a:lnTo>
                    <a:pt x="64910" y="5408"/>
                  </a:lnTo>
                  <a:lnTo>
                    <a:pt x="83831" y="16780"/>
                  </a:lnTo>
                  <a:lnTo>
                    <a:pt x="100039" y="33532"/>
                  </a:lnTo>
                  <a:lnTo>
                    <a:pt x="116729" y="68284"/>
                  </a:lnTo>
                  <a:lnTo>
                    <a:pt x="117593" y="80118"/>
                  </a:lnTo>
                  <a:lnTo>
                    <a:pt x="112315" y="102627"/>
                  </a:lnTo>
                  <a:lnTo>
                    <a:pt x="96189" y="135030"/>
                  </a:lnTo>
                  <a:lnTo>
                    <a:pt x="80185" y="150039"/>
                  </a:lnTo>
                  <a:lnTo>
                    <a:pt x="57684" y="161946"/>
                  </a:lnTo>
                  <a:lnTo>
                    <a:pt x="42114" y="166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97860" y="1387499"/>
              <a:ext cx="139508" cy="149662"/>
            </a:xfrm>
            <a:custGeom>
              <a:avLst/>
              <a:gdLst/>
              <a:ahLst/>
              <a:cxnLst/>
              <a:rect l="0" t="0" r="0" b="0"/>
              <a:pathLst>
                <a:path w="139508" h="149662">
                  <a:moveTo>
                    <a:pt x="13166" y="65433"/>
                  </a:moveTo>
                  <a:lnTo>
                    <a:pt x="71782" y="65433"/>
                  </a:lnTo>
                  <a:lnTo>
                    <a:pt x="106573" y="59844"/>
                  </a:lnTo>
                  <a:lnTo>
                    <a:pt x="112872" y="53518"/>
                  </a:lnTo>
                  <a:lnTo>
                    <a:pt x="115901" y="44622"/>
                  </a:lnTo>
                  <a:lnTo>
                    <a:pt x="116751" y="34011"/>
                  </a:lnTo>
                  <a:lnTo>
                    <a:pt x="113808" y="25768"/>
                  </a:lnTo>
                  <a:lnTo>
                    <a:pt x="101179" y="13489"/>
                  </a:lnTo>
                  <a:lnTo>
                    <a:pt x="68750" y="0"/>
                  </a:lnTo>
                  <a:lnTo>
                    <a:pt x="46058" y="1647"/>
                  </a:lnTo>
                  <a:lnTo>
                    <a:pt x="35094" y="5361"/>
                  </a:lnTo>
                  <a:lnTo>
                    <a:pt x="19792" y="18847"/>
                  </a:lnTo>
                  <a:lnTo>
                    <a:pt x="437" y="56101"/>
                  </a:lnTo>
                  <a:lnTo>
                    <a:pt x="0" y="66231"/>
                  </a:lnTo>
                  <a:lnTo>
                    <a:pt x="5755" y="86845"/>
                  </a:lnTo>
                  <a:lnTo>
                    <a:pt x="28513" y="120269"/>
                  </a:lnTo>
                  <a:lnTo>
                    <a:pt x="41823" y="135038"/>
                  </a:lnTo>
                  <a:lnTo>
                    <a:pt x="61777" y="143162"/>
                  </a:lnTo>
                  <a:lnTo>
                    <a:pt x="121646" y="148805"/>
                  </a:lnTo>
                  <a:lnTo>
                    <a:pt x="139507" y="149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00538" y="1388833"/>
              <a:ext cx="147400" cy="150938"/>
            </a:xfrm>
            <a:custGeom>
              <a:avLst/>
              <a:gdLst/>
              <a:ahLst/>
              <a:cxnLst/>
              <a:rect l="0" t="0" r="0" b="0"/>
              <a:pathLst>
                <a:path w="147400" h="150938">
                  <a:moveTo>
                    <a:pt x="0" y="53571"/>
                  </a:moveTo>
                  <a:lnTo>
                    <a:pt x="9065" y="112188"/>
                  </a:lnTo>
                  <a:lnTo>
                    <a:pt x="15685" y="146978"/>
                  </a:lnTo>
                  <a:lnTo>
                    <a:pt x="15136" y="150937"/>
                  </a:lnTo>
                  <a:lnTo>
                    <a:pt x="12430" y="150067"/>
                  </a:lnTo>
                  <a:lnTo>
                    <a:pt x="8287" y="145978"/>
                  </a:lnTo>
                  <a:lnTo>
                    <a:pt x="3683" y="128956"/>
                  </a:lnTo>
                  <a:lnTo>
                    <a:pt x="728" y="74311"/>
                  </a:lnTo>
                  <a:lnTo>
                    <a:pt x="5805" y="29950"/>
                  </a:lnTo>
                  <a:lnTo>
                    <a:pt x="10889" y="19106"/>
                  </a:lnTo>
                  <a:lnTo>
                    <a:pt x="25897" y="3938"/>
                  </a:lnTo>
                  <a:lnTo>
                    <a:pt x="34812" y="595"/>
                  </a:lnTo>
                  <a:lnTo>
                    <a:pt x="54077" y="0"/>
                  </a:lnTo>
                  <a:lnTo>
                    <a:pt x="71218" y="6755"/>
                  </a:lnTo>
                  <a:lnTo>
                    <a:pt x="101286" y="30155"/>
                  </a:lnTo>
                  <a:lnTo>
                    <a:pt x="117099" y="55991"/>
                  </a:lnTo>
                  <a:lnTo>
                    <a:pt x="140185" y="116954"/>
                  </a:lnTo>
                  <a:lnTo>
                    <a:pt x="147399" y="137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79523" y="1349082"/>
              <a:ext cx="147400" cy="167022"/>
            </a:xfrm>
            <a:custGeom>
              <a:avLst/>
              <a:gdLst/>
              <a:ahLst/>
              <a:cxnLst/>
              <a:rect l="0" t="0" r="0" b="0"/>
              <a:pathLst>
                <a:path w="147400" h="167022">
                  <a:moveTo>
                    <a:pt x="0" y="51208"/>
                  </a:moveTo>
                  <a:lnTo>
                    <a:pt x="3119" y="93899"/>
                  </a:lnTo>
                  <a:lnTo>
                    <a:pt x="15619" y="146257"/>
                  </a:lnTo>
                  <a:lnTo>
                    <a:pt x="15092" y="146159"/>
                  </a:lnTo>
                  <a:lnTo>
                    <a:pt x="5841" y="115197"/>
                  </a:lnTo>
                  <a:lnTo>
                    <a:pt x="2323" y="65191"/>
                  </a:lnTo>
                  <a:lnTo>
                    <a:pt x="9917" y="31174"/>
                  </a:lnTo>
                  <a:lnTo>
                    <a:pt x="20395" y="9549"/>
                  </a:lnTo>
                  <a:lnTo>
                    <a:pt x="27635" y="3548"/>
                  </a:lnTo>
                  <a:lnTo>
                    <a:pt x="35971" y="717"/>
                  </a:lnTo>
                  <a:lnTo>
                    <a:pt x="45037" y="0"/>
                  </a:lnTo>
                  <a:lnTo>
                    <a:pt x="64470" y="8561"/>
                  </a:lnTo>
                  <a:lnTo>
                    <a:pt x="92022" y="33113"/>
                  </a:lnTo>
                  <a:lnTo>
                    <a:pt x="111884" y="62614"/>
                  </a:lnTo>
                  <a:lnTo>
                    <a:pt x="136526" y="124984"/>
                  </a:lnTo>
                  <a:lnTo>
                    <a:pt x="147399" y="167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90093" y="1389761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1453" y="11573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69036" y="127394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84849" y="1346360"/>
              <a:ext cx="115815" cy="164823"/>
            </a:xfrm>
            <a:custGeom>
              <a:avLst/>
              <a:gdLst/>
              <a:ahLst/>
              <a:cxnLst/>
              <a:rect l="0" t="0" r="0" b="0"/>
              <a:pathLst>
                <a:path w="115815" h="164823">
                  <a:moveTo>
                    <a:pt x="0" y="64458"/>
                  </a:moveTo>
                  <a:lnTo>
                    <a:pt x="16768" y="70047"/>
                  </a:lnTo>
                  <a:lnTo>
                    <a:pt x="34359" y="69672"/>
                  </a:lnTo>
                  <a:lnTo>
                    <a:pt x="74247" y="59899"/>
                  </a:lnTo>
                  <a:lnTo>
                    <a:pt x="99858" y="44520"/>
                  </a:lnTo>
                  <a:lnTo>
                    <a:pt x="104007" y="37128"/>
                  </a:lnTo>
                  <a:lnTo>
                    <a:pt x="105497" y="19556"/>
                  </a:lnTo>
                  <a:lnTo>
                    <a:pt x="101917" y="12297"/>
                  </a:lnTo>
                  <a:lnTo>
                    <a:pt x="88580" y="1111"/>
                  </a:lnTo>
                  <a:lnTo>
                    <a:pt x="80111" y="0"/>
                  </a:lnTo>
                  <a:lnTo>
                    <a:pt x="61341" y="5004"/>
                  </a:lnTo>
                  <a:lnTo>
                    <a:pt x="36633" y="20976"/>
                  </a:lnTo>
                  <a:lnTo>
                    <a:pt x="27980" y="40064"/>
                  </a:lnTo>
                  <a:lnTo>
                    <a:pt x="25304" y="64145"/>
                  </a:lnTo>
                  <a:lnTo>
                    <a:pt x="36117" y="125970"/>
                  </a:lnTo>
                  <a:lnTo>
                    <a:pt x="51515" y="153134"/>
                  </a:lnTo>
                  <a:lnTo>
                    <a:pt x="60080" y="158670"/>
                  </a:lnTo>
                  <a:lnTo>
                    <a:pt x="82075" y="164822"/>
                  </a:lnTo>
                  <a:lnTo>
                    <a:pt x="98089" y="164436"/>
                  </a:lnTo>
                  <a:lnTo>
                    <a:pt x="115814" y="159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62986" y="1379233"/>
              <a:ext cx="160391" cy="200042"/>
            </a:xfrm>
            <a:custGeom>
              <a:avLst/>
              <a:gdLst/>
              <a:ahLst/>
              <a:cxnLst/>
              <a:rect l="0" t="0" r="0" b="0"/>
              <a:pathLst>
                <a:path w="160391" h="200042">
                  <a:moveTo>
                    <a:pt x="95604" y="0"/>
                  </a:moveTo>
                  <a:lnTo>
                    <a:pt x="52913" y="3119"/>
                  </a:lnTo>
                  <a:lnTo>
                    <a:pt x="33346" y="9575"/>
                  </a:lnTo>
                  <a:lnTo>
                    <a:pt x="16852" y="20243"/>
                  </a:lnTo>
                  <a:lnTo>
                    <a:pt x="4841" y="35903"/>
                  </a:lnTo>
                  <a:lnTo>
                    <a:pt x="0" y="44992"/>
                  </a:lnTo>
                  <a:lnTo>
                    <a:pt x="283" y="52222"/>
                  </a:lnTo>
                  <a:lnTo>
                    <a:pt x="3981" y="58211"/>
                  </a:lnTo>
                  <a:lnTo>
                    <a:pt x="9955" y="63374"/>
                  </a:lnTo>
                  <a:lnTo>
                    <a:pt x="29072" y="69110"/>
                  </a:lnTo>
                  <a:lnTo>
                    <a:pt x="91869" y="82670"/>
                  </a:lnTo>
                  <a:lnTo>
                    <a:pt x="133861" y="106364"/>
                  </a:lnTo>
                  <a:lnTo>
                    <a:pt x="148872" y="120972"/>
                  </a:lnTo>
                  <a:lnTo>
                    <a:pt x="159443" y="139163"/>
                  </a:lnTo>
                  <a:lnTo>
                    <a:pt x="160390" y="148927"/>
                  </a:lnTo>
                  <a:lnTo>
                    <a:pt x="155204" y="169135"/>
                  </a:lnTo>
                  <a:lnTo>
                    <a:pt x="148205" y="177097"/>
                  </a:lnTo>
                  <a:lnTo>
                    <a:pt x="127951" y="189064"/>
                  </a:lnTo>
                  <a:lnTo>
                    <a:pt x="69434" y="198596"/>
                  </a:lnTo>
                  <a:lnTo>
                    <a:pt x="42962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42556" y="1400290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91829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69202" y="12739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63958" y="1379559"/>
              <a:ext cx="115815" cy="147074"/>
            </a:xfrm>
            <a:custGeom>
              <a:avLst/>
              <a:gdLst/>
              <a:ahLst/>
              <a:cxnLst/>
              <a:rect l="0" t="0" r="0" b="0"/>
              <a:pathLst>
                <a:path w="115815" h="147074">
                  <a:moveTo>
                    <a:pt x="0" y="41788"/>
                  </a:moveTo>
                  <a:lnTo>
                    <a:pt x="3120" y="95932"/>
                  </a:lnTo>
                  <a:lnTo>
                    <a:pt x="6066" y="113815"/>
                  </a:lnTo>
                  <a:lnTo>
                    <a:pt x="3476" y="106165"/>
                  </a:lnTo>
                  <a:lnTo>
                    <a:pt x="458" y="50164"/>
                  </a:lnTo>
                  <a:lnTo>
                    <a:pt x="2543" y="25623"/>
                  </a:lnTo>
                  <a:lnTo>
                    <a:pt x="11269" y="6918"/>
                  </a:lnTo>
                  <a:lnTo>
                    <a:pt x="18041" y="2163"/>
                  </a:lnTo>
                  <a:lnTo>
                    <a:pt x="26066" y="164"/>
                  </a:lnTo>
                  <a:lnTo>
                    <a:pt x="34924" y="0"/>
                  </a:lnTo>
                  <a:lnTo>
                    <a:pt x="51007" y="6058"/>
                  </a:lnTo>
                  <a:lnTo>
                    <a:pt x="65954" y="17719"/>
                  </a:lnTo>
                  <a:lnTo>
                    <a:pt x="86353" y="44015"/>
                  </a:lnTo>
                  <a:lnTo>
                    <a:pt x="108150" y="94723"/>
                  </a:lnTo>
                  <a:lnTo>
                    <a:pt x="115814" y="1470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85532" y="1263419"/>
              <a:ext cx="20624" cy="273742"/>
            </a:xfrm>
            <a:custGeom>
              <a:avLst/>
              <a:gdLst/>
              <a:ahLst/>
              <a:cxnLst/>
              <a:rect l="0" t="0" r="0" b="0"/>
              <a:pathLst>
                <a:path w="20624" h="273742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10314" y="204694"/>
                  </a:lnTo>
                  <a:lnTo>
                    <a:pt x="18240" y="248404"/>
                  </a:lnTo>
                  <a:lnTo>
                    <a:pt x="2062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00870" y="138976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20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79855" y="1221305"/>
              <a:ext cx="263280" cy="279392"/>
            </a:xfrm>
            <a:custGeom>
              <a:avLst/>
              <a:gdLst/>
              <a:ahLst/>
              <a:cxnLst/>
              <a:rect l="0" t="0" r="0" b="0"/>
              <a:pathLst>
                <a:path w="263280" h="279392">
                  <a:moveTo>
                    <a:pt x="0" y="0"/>
                  </a:moveTo>
                  <a:lnTo>
                    <a:pt x="5589" y="58617"/>
                  </a:lnTo>
                  <a:lnTo>
                    <a:pt x="10722" y="120027"/>
                  </a:lnTo>
                  <a:lnTo>
                    <a:pt x="21788" y="178430"/>
                  </a:lnTo>
                  <a:lnTo>
                    <a:pt x="36361" y="240696"/>
                  </a:lnTo>
                  <a:lnTo>
                    <a:pt x="34690" y="263950"/>
                  </a:lnTo>
                  <a:lnTo>
                    <a:pt x="43647" y="202783"/>
                  </a:lnTo>
                  <a:lnTo>
                    <a:pt x="52934" y="180203"/>
                  </a:lnTo>
                  <a:lnTo>
                    <a:pt x="59856" y="175118"/>
                  </a:lnTo>
                  <a:lnTo>
                    <a:pt x="67980" y="174067"/>
                  </a:lnTo>
                  <a:lnTo>
                    <a:pt x="76905" y="175706"/>
                  </a:lnTo>
                  <a:lnTo>
                    <a:pt x="93061" y="186886"/>
                  </a:lnTo>
                  <a:lnTo>
                    <a:pt x="106871" y="203554"/>
                  </a:lnTo>
                  <a:lnTo>
                    <a:pt x="129136" y="253147"/>
                  </a:lnTo>
                  <a:lnTo>
                    <a:pt x="132883" y="255332"/>
                  </a:lnTo>
                  <a:lnTo>
                    <a:pt x="136552" y="252110"/>
                  </a:lnTo>
                  <a:lnTo>
                    <a:pt x="140167" y="245282"/>
                  </a:lnTo>
                  <a:lnTo>
                    <a:pt x="153543" y="234577"/>
                  </a:lnTo>
                  <a:lnTo>
                    <a:pt x="172357" y="227089"/>
                  </a:lnTo>
                  <a:lnTo>
                    <a:pt x="219442" y="216043"/>
                  </a:lnTo>
                  <a:lnTo>
                    <a:pt x="257296" y="192024"/>
                  </a:lnTo>
                  <a:lnTo>
                    <a:pt x="261607" y="184168"/>
                  </a:lnTo>
                  <a:lnTo>
                    <a:pt x="263279" y="166081"/>
                  </a:lnTo>
                  <a:lnTo>
                    <a:pt x="257003" y="149463"/>
                  </a:lnTo>
                  <a:lnTo>
                    <a:pt x="252053" y="141756"/>
                  </a:lnTo>
                  <a:lnTo>
                    <a:pt x="244075" y="137788"/>
                  </a:lnTo>
                  <a:lnTo>
                    <a:pt x="222731" y="136498"/>
                  </a:lnTo>
                  <a:lnTo>
                    <a:pt x="203886" y="142944"/>
                  </a:lnTo>
                  <a:lnTo>
                    <a:pt x="187712" y="154778"/>
                  </a:lnTo>
                  <a:lnTo>
                    <a:pt x="172725" y="171736"/>
                  </a:lnTo>
                  <a:lnTo>
                    <a:pt x="164504" y="194090"/>
                  </a:lnTo>
                  <a:lnTo>
                    <a:pt x="162020" y="218454"/>
                  </a:lnTo>
                  <a:lnTo>
                    <a:pt x="164816" y="240980"/>
                  </a:lnTo>
                  <a:lnTo>
                    <a:pt x="173077" y="259571"/>
                  </a:lnTo>
                  <a:lnTo>
                    <a:pt x="178555" y="267804"/>
                  </a:lnTo>
                  <a:lnTo>
                    <a:pt x="186887" y="273292"/>
                  </a:lnTo>
                  <a:lnTo>
                    <a:pt x="208623" y="279391"/>
                  </a:lnTo>
                  <a:lnTo>
                    <a:pt x="26321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47760" y="1357363"/>
              <a:ext cx="153277" cy="148213"/>
            </a:xfrm>
            <a:custGeom>
              <a:avLst/>
              <a:gdLst/>
              <a:ahLst/>
              <a:cxnLst/>
              <a:rect l="0" t="0" r="0" b="0"/>
              <a:pathLst>
                <a:path w="153277" h="148213">
                  <a:moveTo>
                    <a:pt x="90106" y="74512"/>
                  </a:moveTo>
                  <a:lnTo>
                    <a:pt x="86986" y="31820"/>
                  </a:lnTo>
                  <a:lnTo>
                    <a:pt x="84516" y="21485"/>
                  </a:lnTo>
                  <a:lnTo>
                    <a:pt x="79360" y="13424"/>
                  </a:lnTo>
                  <a:lnTo>
                    <a:pt x="64273" y="1349"/>
                  </a:lnTo>
                  <a:lnTo>
                    <a:pt x="55336" y="0"/>
                  </a:lnTo>
                  <a:lnTo>
                    <a:pt x="36048" y="4741"/>
                  </a:lnTo>
                  <a:lnTo>
                    <a:pt x="18896" y="20886"/>
                  </a:lnTo>
                  <a:lnTo>
                    <a:pt x="5815" y="43659"/>
                  </a:lnTo>
                  <a:lnTo>
                    <a:pt x="0" y="69379"/>
                  </a:lnTo>
                  <a:lnTo>
                    <a:pt x="3655" y="93288"/>
                  </a:lnTo>
                  <a:lnTo>
                    <a:pt x="18867" y="123359"/>
                  </a:lnTo>
                  <a:lnTo>
                    <a:pt x="25066" y="131643"/>
                  </a:lnTo>
                  <a:lnTo>
                    <a:pt x="32708" y="134826"/>
                  </a:lnTo>
                  <a:lnTo>
                    <a:pt x="41312" y="134609"/>
                  </a:lnTo>
                  <a:lnTo>
                    <a:pt x="50558" y="132124"/>
                  </a:lnTo>
                  <a:lnTo>
                    <a:pt x="57891" y="126958"/>
                  </a:lnTo>
                  <a:lnTo>
                    <a:pt x="69159" y="111860"/>
                  </a:lnTo>
                  <a:lnTo>
                    <a:pt x="82079" y="83628"/>
                  </a:lnTo>
                  <a:lnTo>
                    <a:pt x="85924" y="80590"/>
                  </a:lnTo>
                  <a:lnTo>
                    <a:pt x="89658" y="82073"/>
                  </a:lnTo>
                  <a:lnTo>
                    <a:pt x="134952" y="138172"/>
                  </a:lnTo>
                  <a:lnTo>
                    <a:pt x="153276" y="148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37561" y="1400290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11565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95792" y="1305533"/>
              <a:ext cx="136872" cy="161803"/>
            </a:xfrm>
            <a:custGeom>
              <a:avLst/>
              <a:gdLst/>
              <a:ahLst/>
              <a:cxnLst/>
              <a:rect l="0" t="0" r="0" b="0"/>
              <a:pathLst>
                <a:path w="136872" h="161803">
                  <a:moveTo>
                    <a:pt x="0" y="84228"/>
                  </a:moveTo>
                  <a:lnTo>
                    <a:pt x="28682" y="138103"/>
                  </a:lnTo>
                  <a:lnTo>
                    <a:pt x="43333" y="161802"/>
                  </a:lnTo>
                  <a:lnTo>
                    <a:pt x="44097" y="160511"/>
                  </a:lnTo>
                  <a:lnTo>
                    <a:pt x="33955" y="107953"/>
                  </a:lnTo>
                  <a:lnTo>
                    <a:pt x="34978" y="79565"/>
                  </a:lnTo>
                  <a:lnTo>
                    <a:pt x="43232" y="55249"/>
                  </a:lnTo>
                  <a:lnTo>
                    <a:pt x="57819" y="35864"/>
                  </a:lnTo>
                  <a:lnTo>
                    <a:pt x="66622" y="27419"/>
                  </a:lnTo>
                  <a:lnTo>
                    <a:pt x="88882" y="18035"/>
                  </a:lnTo>
                  <a:lnTo>
                    <a:pt x="118362" y="963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77978" y="1339835"/>
              <a:ext cx="186354" cy="165741"/>
            </a:xfrm>
            <a:custGeom>
              <a:avLst/>
              <a:gdLst/>
              <a:ahLst/>
              <a:cxnLst/>
              <a:rect l="0" t="0" r="0" b="0"/>
              <a:pathLst>
                <a:path w="186354" h="165741">
                  <a:moveTo>
                    <a:pt x="133711" y="60455"/>
                  </a:moveTo>
                  <a:lnTo>
                    <a:pt x="124135" y="36408"/>
                  </a:lnTo>
                  <a:lnTo>
                    <a:pt x="113467" y="22081"/>
                  </a:lnTo>
                  <a:lnTo>
                    <a:pt x="88718" y="6451"/>
                  </a:lnTo>
                  <a:lnTo>
                    <a:pt x="53569" y="0"/>
                  </a:lnTo>
                  <a:lnTo>
                    <a:pt x="42848" y="2604"/>
                  </a:lnTo>
                  <a:lnTo>
                    <a:pt x="24697" y="14856"/>
                  </a:lnTo>
                  <a:lnTo>
                    <a:pt x="11951" y="35119"/>
                  </a:lnTo>
                  <a:lnTo>
                    <a:pt x="3556" y="59723"/>
                  </a:lnTo>
                  <a:lnTo>
                    <a:pt x="0" y="99882"/>
                  </a:lnTo>
                  <a:lnTo>
                    <a:pt x="7005" y="139077"/>
                  </a:lnTo>
                  <a:lnTo>
                    <a:pt x="17346" y="158179"/>
                  </a:lnTo>
                  <a:lnTo>
                    <a:pt x="24548" y="163039"/>
                  </a:lnTo>
                  <a:lnTo>
                    <a:pt x="41911" y="165319"/>
                  </a:lnTo>
                  <a:lnTo>
                    <a:pt x="58206" y="159314"/>
                  </a:lnTo>
                  <a:lnTo>
                    <a:pt x="87731" y="136394"/>
                  </a:lnTo>
                  <a:lnTo>
                    <a:pt x="103449" y="110641"/>
                  </a:lnTo>
                  <a:lnTo>
                    <a:pt x="115516" y="75195"/>
                  </a:lnTo>
                  <a:lnTo>
                    <a:pt x="118071" y="71451"/>
                  </a:lnTo>
                  <a:lnTo>
                    <a:pt x="119775" y="73635"/>
                  </a:lnTo>
                  <a:lnTo>
                    <a:pt x="124008" y="87370"/>
                  </a:lnTo>
                  <a:lnTo>
                    <a:pt x="152900" y="142857"/>
                  </a:lnTo>
                  <a:lnTo>
                    <a:pt x="186353" y="1657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95917" y="1200248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5589" y="206529"/>
                  </a:lnTo>
                  <a:lnTo>
                    <a:pt x="9878" y="267894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11689" y="1316062"/>
              <a:ext cx="189514" cy="7236"/>
            </a:xfrm>
            <a:custGeom>
              <a:avLst/>
              <a:gdLst/>
              <a:ahLst/>
              <a:cxnLst/>
              <a:rect l="0" t="0" r="0" b="0"/>
              <a:pathLst>
                <a:path w="189514" h="7236">
                  <a:moveTo>
                    <a:pt x="189513" y="0"/>
                  </a:moveTo>
                  <a:lnTo>
                    <a:pt x="161957" y="7235"/>
                  </a:lnTo>
                  <a:lnTo>
                    <a:pt x="108854" y="6758"/>
                  </a:lnTo>
                  <a:lnTo>
                    <a:pt x="45877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110992" y="1231834"/>
              <a:ext cx="37652" cy="273742"/>
            </a:xfrm>
            <a:custGeom>
              <a:avLst/>
              <a:gdLst/>
              <a:ahLst/>
              <a:cxnLst/>
              <a:rect l="0" t="0" r="0" b="0"/>
              <a:pathLst>
                <a:path w="37652" h="273742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11349" y="149661"/>
                  </a:lnTo>
                  <a:lnTo>
                    <a:pt x="20629" y="198242"/>
                  </a:lnTo>
                  <a:lnTo>
                    <a:pt x="29387" y="260563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22300" y="134764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40" y="0"/>
                  </a:lnTo>
                  <a:lnTo>
                    <a:pt x="113794" y="0"/>
                  </a:lnTo>
                  <a:lnTo>
                    <a:pt x="5081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11813" y="1179191"/>
              <a:ext cx="284271" cy="293062"/>
            </a:xfrm>
            <a:custGeom>
              <a:avLst/>
              <a:gdLst/>
              <a:ahLst/>
              <a:cxnLst/>
              <a:rect l="0" t="0" r="0" b="0"/>
              <a:pathLst>
                <a:path w="284271" h="293062">
                  <a:moveTo>
                    <a:pt x="0" y="0"/>
                  </a:moveTo>
                  <a:lnTo>
                    <a:pt x="3120" y="54145"/>
                  </a:lnTo>
                  <a:lnTo>
                    <a:pt x="14655" y="109091"/>
                  </a:lnTo>
                  <a:lnTo>
                    <a:pt x="19160" y="156586"/>
                  </a:lnTo>
                  <a:lnTo>
                    <a:pt x="20495" y="207703"/>
                  </a:lnTo>
                  <a:lnTo>
                    <a:pt x="28182" y="261736"/>
                  </a:lnTo>
                  <a:lnTo>
                    <a:pt x="30073" y="288683"/>
                  </a:lnTo>
                  <a:lnTo>
                    <a:pt x="29407" y="293061"/>
                  </a:lnTo>
                  <a:lnTo>
                    <a:pt x="27794" y="291300"/>
                  </a:lnTo>
                  <a:lnTo>
                    <a:pt x="25548" y="285447"/>
                  </a:lnTo>
                  <a:lnTo>
                    <a:pt x="27977" y="254853"/>
                  </a:lnTo>
                  <a:lnTo>
                    <a:pt x="40448" y="204933"/>
                  </a:lnTo>
                  <a:lnTo>
                    <a:pt x="51512" y="186228"/>
                  </a:lnTo>
                  <a:lnTo>
                    <a:pt x="58908" y="182644"/>
                  </a:lnTo>
                  <a:lnTo>
                    <a:pt x="67349" y="182594"/>
                  </a:lnTo>
                  <a:lnTo>
                    <a:pt x="84915" y="188778"/>
                  </a:lnTo>
                  <a:lnTo>
                    <a:pt x="107959" y="206583"/>
                  </a:lnTo>
                  <a:lnTo>
                    <a:pt x="128434" y="233565"/>
                  </a:lnTo>
                  <a:lnTo>
                    <a:pt x="150260" y="284525"/>
                  </a:lnTo>
                  <a:lnTo>
                    <a:pt x="152816" y="286779"/>
                  </a:lnTo>
                  <a:lnTo>
                    <a:pt x="154520" y="283603"/>
                  </a:lnTo>
                  <a:lnTo>
                    <a:pt x="155656" y="276806"/>
                  </a:lnTo>
                  <a:lnTo>
                    <a:pt x="163157" y="263015"/>
                  </a:lnTo>
                  <a:lnTo>
                    <a:pt x="187037" y="235098"/>
                  </a:lnTo>
                  <a:lnTo>
                    <a:pt x="242863" y="202084"/>
                  </a:lnTo>
                  <a:lnTo>
                    <a:pt x="268362" y="182060"/>
                  </a:lnTo>
                  <a:lnTo>
                    <a:pt x="272495" y="174016"/>
                  </a:lnTo>
                  <a:lnTo>
                    <a:pt x="273967" y="155719"/>
                  </a:lnTo>
                  <a:lnTo>
                    <a:pt x="270382" y="148267"/>
                  </a:lnTo>
                  <a:lnTo>
                    <a:pt x="257041" y="136866"/>
                  </a:lnTo>
                  <a:lnTo>
                    <a:pt x="236293" y="134139"/>
                  </a:lnTo>
                  <a:lnTo>
                    <a:pt x="213814" y="137996"/>
                  </a:lnTo>
                  <a:lnTo>
                    <a:pt x="196024" y="147510"/>
                  </a:lnTo>
                  <a:lnTo>
                    <a:pt x="183438" y="162656"/>
                  </a:lnTo>
                  <a:lnTo>
                    <a:pt x="175115" y="182256"/>
                  </a:lnTo>
                  <a:lnTo>
                    <a:pt x="171416" y="206565"/>
                  </a:lnTo>
                  <a:lnTo>
                    <a:pt x="176011" y="229847"/>
                  </a:lnTo>
                  <a:lnTo>
                    <a:pt x="191751" y="259566"/>
                  </a:lnTo>
                  <a:lnTo>
                    <a:pt x="198024" y="267800"/>
                  </a:lnTo>
                  <a:lnTo>
                    <a:pt x="206886" y="272120"/>
                  </a:lnTo>
                  <a:lnTo>
                    <a:pt x="251610" y="273767"/>
                  </a:lnTo>
                  <a:lnTo>
                    <a:pt x="28427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738060" y="1269384"/>
              <a:ext cx="179780" cy="184558"/>
            </a:xfrm>
            <a:custGeom>
              <a:avLst/>
              <a:gdLst/>
              <a:ahLst/>
              <a:cxnLst/>
              <a:rect l="0" t="0" r="0" b="0"/>
              <a:pathLst>
                <a:path w="179780" h="184558">
                  <a:moveTo>
                    <a:pt x="137049" y="15092"/>
                  </a:moveTo>
                  <a:lnTo>
                    <a:pt x="93086" y="438"/>
                  </a:lnTo>
                  <a:lnTo>
                    <a:pt x="73056" y="0"/>
                  </a:lnTo>
                  <a:lnTo>
                    <a:pt x="31601" y="9252"/>
                  </a:lnTo>
                  <a:lnTo>
                    <a:pt x="5719" y="24540"/>
                  </a:lnTo>
                  <a:lnTo>
                    <a:pt x="1533" y="33089"/>
                  </a:lnTo>
                  <a:lnTo>
                    <a:pt x="0" y="55066"/>
                  </a:lnTo>
                  <a:lnTo>
                    <a:pt x="6338" y="74193"/>
                  </a:lnTo>
                  <a:lnTo>
                    <a:pt x="11304" y="82568"/>
                  </a:lnTo>
                  <a:lnTo>
                    <a:pt x="20463" y="86983"/>
                  </a:lnTo>
                  <a:lnTo>
                    <a:pt x="74072" y="88781"/>
                  </a:lnTo>
                  <a:lnTo>
                    <a:pt x="124479" y="94379"/>
                  </a:lnTo>
                  <a:lnTo>
                    <a:pt x="157501" y="109034"/>
                  </a:lnTo>
                  <a:lnTo>
                    <a:pt x="172654" y="124695"/>
                  </a:lnTo>
                  <a:lnTo>
                    <a:pt x="178333" y="133784"/>
                  </a:lnTo>
                  <a:lnTo>
                    <a:pt x="179779" y="142183"/>
                  </a:lnTo>
                  <a:lnTo>
                    <a:pt x="178404" y="150122"/>
                  </a:lnTo>
                  <a:lnTo>
                    <a:pt x="175148" y="157755"/>
                  </a:lnTo>
                  <a:lnTo>
                    <a:pt x="153796" y="179675"/>
                  </a:lnTo>
                  <a:lnTo>
                    <a:pt x="128894" y="184557"/>
                  </a:lnTo>
                  <a:lnTo>
                    <a:pt x="70837" y="178158"/>
                  </a:lnTo>
                  <a:lnTo>
                    <a:pt x="42292" y="1730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77397" y="1320613"/>
              <a:ext cx="203038" cy="132807"/>
            </a:xfrm>
            <a:custGeom>
              <a:avLst/>
              <a:gdLst/>
              <a:ahLst/>
              <a:cxnLst/>
              <a:rect l="0" t="0" r="0" b="0"/>
              <a:pathLst>
                <a:path w="203038" h="132807">
                  <a:moveTo>
                    <a:pt x="97752" y="121791"/>
                  </a:moveTo>
                  <a:lnTo>
                    <a:pt x="104988" y="94235"/>
                  </a:lnTo>
                  <a:lnTo>
                    <a:pt x="106817" y="66650"/>
                  </a:lnTo>
                  <a:lnTo>
                    <a:pt x="101391" y="44251"/>
                  </a:lnTo>
                  <a:lnTo>
                    <a:pt x="78844" y="10808"/>
                  </a:lnTo>
                  <a:lnTo>
                    <a:pt x="59323" y="2275"/>
                  </a:lnTo>
                  <a:lnTo>
                    <a:pt x="47566" y="0"/>
                  </a:lnTo>
                  <a:lnTo>
                    <a:pt x="37389" y="1992"/>
                  </a:lnTo>
                  <a:lnTo>
                    <a:pt x="19841" y="13565"/>
                  </a:lnTo>
                  <a:lnTo>
                    <a:pt x="2397" y="39811"/>
                  </a:lnTo>
                  <a:lnTo>
                    <a:pt x="0" y="62738"/>
                  </a:lnTo>
                  <a:lnTo>
                    <a:pt x="7993" y="109996"/>
                  </a:lnTo>
                  <a:lnTo>
                    <a:pt x="13346" y="118607"/>
                  </a:lnTo>
                  <a:lnTo>
                    <a:pt x="28652" y="131294"/>
                  </a:lnTo>
                  <a:lnTo>
                    <a:pt x="37648" y="132806"/>
                  </a:lnTo>
                  <a:lnTo>
                    <a:pt x="57001" y="128246"/>
                  </a:lnTo>
                  <a:lnTo>
                    <a:pt x="82038" y="112525"/>
                  </a:lnTo>
                  <a:lnTo>
                    <a:pt x="90769" y="93496"/>
                  </a:lnTo>
                  <a:lnTo>
                    <a:pt x="93097" y="81871"/>
                  </a:lnTo>
                  <a:lnTo>
                    <a:pt x="95818" y="77630"/>
                  </a:lnTo>
                  <a:lnTo>
                    <a:pt x="98802" y="78312"/>
                  </a:lnTo>
                  <a:lnTo>
                    <a:pt x="107578" y="87259"/>
                  </a:lnTo>
                  <a:lnTo>
                    <a:pt x="157278" y="118818"/>
                  </a:lnTo>
                  <a:lnTo>
                    <a:pt x="177240" y="123199"/>
                  </a:lnTo>
                  <a:lnTo>
                    <a:pt x="203037" y="121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38320" y="1313891"/>
              <a:ext cx="368499" cy="170628"/>
            </a:xfrm>
            <a:custGeom>
              <a:avLst/>
              <a:gdLst/>
              <a:ahLst/>
              <a:cxnLst/>
              <a:rect l="0" t="0" r="0" b="0"/>
              <a:pathLst>
                <a:path w="368499" h="170628">
                  <a:moveTo>
                    <a:pt x="0" y="44285"/>
                  </a:moveTo>
                  <a:lnTo>
                    <a:pt x="5589" y="106377"/>
                  </a:lnTo>
                  <a:lnTo>
                    <a:pt x="14655" y="138722"/>
                  </a:lnTo>
                  <a:lnTo>
                    <a:pt x="16788" y="139998"/>
                  </a:lnTo>
                  <a:lnTo>
                    <a:pt x="19160" y="125818"/>
                  </a:lnTo>
                  <a:lnTo>
                    <a:pt x="15593" y="72396"/>
                  </a:lnTo>
                  <a:lnTo>
                    <a:pt x="20968" y="48590"/>
                  </a:lnTo>
                  <a:lnTo>
                    <a:pt x="31156" y="30210"/>
                  </a:lnTo>
                  <a:lnTo>
                    <a:pt x="37148" y="26713"/>
                  </a:lnTo>
                  <a:lnTo>
                    <a:pt x="43483" y="26721"/>
                  </a:lnTo>
                  <a:lnTo>
                    <a:pt x="56760" y="32969"/>
                  </a:lnTo>
                  <a:lnTo>
                    <a:pt x="70461" y="43545"/>
                  </a:lnTo>
                  <a:lnTo>
                    <a:pt x="103263" y="92197"/>
                  </a:lnTo>
                  <a:lnTo>
                    <a:pt x="107447" y="92604"/>
                  </a:lnTo>
                  <a:lnTo>
                    <a:pt x="110236" y="88196"/>
                  </a:lnTo>
                  <a:lnTo>
                    <a:pt x="124654" y="43135"/>
                  </a:lnTo>
                  <a:lnTo>
                    <a:pt x="135731" y="22717"/>
                  </a:lnTo>
                  <a:lnTo>
                    <a:pt x="143130" y="18208"/>
                  </a:lnTo>
                  <a:lnTo>
                    <a:pt x="151572" y="17541"/>
                  </a:lnTo>
                  <a:lnTo>
                    <a:pt x="160709" y="19437"/>
                  </a:lnTo>
                  <a:lnTo>
                    <a:pt x="177101" y="30902"/>
                  </a:lnTo>
                  <a:lnTo>
                    <a:pt x="184748" y="38872"/>
                  </a:lnTo>
                  <a:lnTo>
                    <a:pt x="193244" y="60207"/>
                  </a:lnTo>
                  <a:lnTo>
                    <a:pt x="207552" y="117308"/>
                  </a:lnTo>
                  <a:lnTo>
                    <a:pt x="215395" y="142350"/>
                  </a:lnTo>
                  <a:lnTo>
                    <a:pt x="213494" y="137002"/>
                  </a:lnTo>
                  <a:lnTo>
                    <a:pt x="218109" y="122927"/>
                  </a:lnTo>
                  <a:lnTo>
                    <a:pt x="240135" y="90885"/>
                  </a:lnTo>
                  <a:lnTo>
                    <a:pt x="259585" y="82543"/>
                  </a:lnTo>
                  <a:lnTo>
                    <a:pt x="322613" y="68344"/>
                  </a:lnTo>
                  <a:lnTo>
                    <a:pt x="345765" y="61607"/>
                  </a:lnTo>
                  <a:lnTo>
                    <a:pt x="352173" y="55833"/>
                  </a:lnTo>
                  <a:lnTo>
                    <a:pt x="355275" y="48474"/>
                  </a:lnTo>
                  <a:lnTo>
                    <a:pt x="356173" y="40059"/>
                  </a:lnTo>
                  <a:lnTo>
                    <a:pt x="353263" y="32109"/>
                  </a:lnTo>
                  <a:lnTo>
                    <a:pt x="340670" y="17036"/>
                  </a:lnTo>
                  <a:lnTo>
                    <a:pt x="302670" y="986"/>
                  </a:lnTo>
                  <a:lnTo>
                    <a:pt x="259957" y="0"/>
                  </a:lnTo>
                  <a:lnTo>
                    <a:pt x="237979" y="7445"/>
                  </a:lnTo>
                  <a:lnTo>
                    <a:pt x="228843" y="12706"/>
                  </a:lnTo>
                  <a:lnTo>
                    <a:pt x="215572" y="31030"/>
                  </a:lnTo>
                  <a:lnTo>
                    <a:pt x="210395" y="42467"/>
                  </a:lnTo>
                  <a:lnTo>
                    <a:pt x="207763" y="67653"/>
                  </a:lnTo>
                  <a:lnTo>
                    <a:pt x="211662" y="93275"/>
                  </a:lnTo>
                  <a:lnTo>
                    <a:pt x="227011" y="126261"/>
                  </a:lnTo>
                  <a:lnTo>
                    <a:pt x="239714" y="143499"/>
                  </a:lnTo>
                  <a:lnTo>
                    <a:pt x="265609" y="160769"/>
                  </a:lnTo>
                  <a:lnTo>
                    <a:pt x="314205" y="168680"/>
                  </a:lnTo>
                  <a:lnTo>
                    <a:pt x="368498" y="170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59503" y="114760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9064" y="168794"/>
                  </a:lnTo>
                  <a:lnTo>
                    <a:pt x="10094" y="226138"/>
                  </a:lnTo>
                  <a:lnTo>
                    <a:pt x="17678" y="282275"/>
                  </a:lnTo>
                  <a:lnTo>
                    <a:pt x="21225" y="318643"/>
                  </a:lnTo>
                  <a:lnTo>
                    <a:pt x="23509" y="324733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43688" y="1316062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203753" y="0"/>
                  </a:lnTo>
                  <a:lnTo>
                    <a:pt x="144623" y="0"/>
                  </a:lnTo>
                  <a:lnTo>
                    <a:pt x="96403" y="0"/>
                  </a:lnTo>
                  <a:lnTo>
                    <a:pt x="450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75316" y="141081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875316" y="12634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959544" y="1360085"/>
              <a:ext cx="305327" cy="151878"/>
            </a:xfrm>
            <a:custGeom>
              <a:avLst/>
              <a:gdLst/>
              <a:ahLst/>
              <a:cxnLst/>
              <a:rect l="0" t="0" r="0" b="0"/>
              <a:pathLst>
                <a:path w="305327" h="151878">
                  <a:moveTo>
                    <a:pt x="0" y="19148"/>
                  </a:moveTo>
                  <a:lnTo>
                    <a:pt x="5589" y="77765"/>
                  </a:lnTo>
                  <a:lnTo>
                    <a:pt x="9554" y="121410"/>
                  </a:lnTo>
                  <a:lnTo>
                    <a:pt x="9070" y="98061"/>
                  </a:lnTo>
                  <a:lnTo>
                    <a:pt x="5258" y="40888"/>
                  </a:lnTo>
                  <a:lnTo>
                    <a:pt x="7015" y="26622"/>
                  </a:lnTo>
                  <a:lnTo>
                    <a:pt x="11695" y="15942"/>
                  </a:lnTo>
                  <a:lnTo>
                    <a:pt x="26255" y="955"/>
                  </a:lnTo>
                  <a:lnTo>
                    <a:pt x="33881" y="0"/>
                  </a:lnTo>
                  <a:lnTo>
                    <a:pt x="41304" y="2873"/>
                  </a:lnTo>
                  <a:lnTo>
                    <a:pt x="48594" y="8298"/>
                  </a:lnTo>
                  <a:lnTo>
                    <a:pt x="59812" y="23684"/>
                  </a:lnTo>
                  <a:lnTo>
                    <a:pt x="83934" y="82717"/>
                  </a:lnTo>
                  <a:lnTo>
                    <a:pt x="87541" y="93113"/>
                  </a:lnTo>
                  <a:lnTo>
                    <a:pt x="89946" y="95364"/>
                  </a:lnTo>
                  <a:lnTo>
                    <a:pt x="91549" y="92185"/>
                  </a:lnTo>
                  <a:lnTo>
                    <a:pt x="109223" y="29021"/>
                  </a:lnTo>
                  <a:lnTo>
                    <a:pt x="114929" y="23390"/>
                  </a:lnTo>
                  <a:lnTo>
                    <a:pt x="122243" y="20806"/>
                  </a:lnTo>
                  <a:lnTo>
                    <a:pt x="130628" y="20254"/>
                  </a:lnTo>
                  <a:lnTo>
                    <a:pt x="137388" y="23394"/>
                  </a:lnTo>
                  <a:lnTo>
                    <a:pt x="148019" y="36243"/>
                  </a:lnTo>
                  <a:lnTo>
                    <a:pt x="170441" y="81493"/>
                  </a:lnTo>
                  <a:lnTo>
                    <a:pt x="175188" y="108078"/>
                  </a:lnTo>
                  <a:lnTo>
                    <a:pt x="178793" y="114699"/>
                  </a:lnTo>
                  <a:lnTo>
                    <a:pt x="183536" y="116774"/>
                  </a:lnTo>
                  <a:lnTo>
                    <a:pt x="243038" y="99418"/>
                  </a:lnTo>
                  <a:lnTo>
                    <a:pt x="274003" y="89205"/>
                  </a:lnTo>
                  <a:lnTo>
                    <a:pt x="288675" y="76021"/>
                  </a:lnTo>
                  <a:lnTo>
                    <a:pt x="294225" y="67591"/>
                  </a:lnTo>
                  <a:lnTo>
                    <a:pt x="297273" y="48867"/>
                  </a:lnTo>
                  <a:lnTo>
                    <a:pt x="296448" y="38961"/>
                  </a:lnTo>
                  <a:lnTo>
                    <a:pt x="286172" y="21714"/>
                  </a:lnTo>
                  <a:lnTo>
                    <a:pt x="278519" y="13840"/>
                  </a:lnTo>
                  <a:lnTo>
                    <a:pt x="269907" y="9760"/>
                  </a:lnTo>
                  <a:lnTo>
                    <a:pt x="250980" y="8346"/>
                  </a:lnTo>
                  <a:lnTo>
                    <a:pt x="242189" y="11947"/>
                  </a:lnTo>
                  <a:lnTo>
                    <a:pt x="226182" y="25306"/>
                  </a:lnTo>
                  <a:lnTo>
                    <a:pt x="209606" y="52558"/>
                  </a:lnTo>
                  <a:lnTo>
                    <a:pt x="202876" y="88448"/>
                  </a:lnTo>
                  <a:lnTo>
                    <a:pt x="207540" y="108830"/>
                  </a:lnTo>
                  <a:lnTo>
                    <a:pt x="229598" y="140978"/>
                  </a:lnTo>
                  <a:lnTo>
                    <a:pt x="249053" y="149334"/>
                  </a:lnTo>
                  <a:lnTo>
                    <a:pt x="270957" y="151877"/>
                  </a:lnTo>
                  <a:lnTo>
                    <a:pt x="305326" y="145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338570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8696538" y="1161405"/>
            <a:ext cx="558012" cy="407342"/>
            <a:chOff x="8696538" y="1161405"/>
            <a:chExt cx="558012" cy="407342"/>
          </a:xfrm>
        </p:grpSpPr>
        <p:sp>
          <p:nvSpPr>
            <p:cNvPr id="98" name="Freeform 97"/>
            <p:cNvSpPr/>
            <p:nvPr/>
          </p:nvSpPr>
          <p:spPr>
            <a:xfrm>
              <a:off x="8875523" y="1231834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17257"/>
                  </a:lnTo>
                  <a:lnTo>
                    <a:pt x="0" y="26431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96538" y="1179191"/>
              <a:ext cx="368499" cy="126343"/>
            </a:xfrm>
            <a:custGeom>
              <a:avLst/>
              <a:gdLst/>
              <a:ahLst/>
              <a:cxnLst/>
              <a:rect l="0" t="0" r="0" b="0"/>
              <a:pathLst>
                <a:path w="368499" h="126343">
                  <a:moveTo>
                    <a:pt x="368498" y="0"/>
                  </a:moveTo>
                  <a:lnTo>
                    <a:pt x="342111" y="15641"/>
                  </a:lnTo>
                  <a:lnTo>
                    <a:pt x="279597" y="40433"/>
                  </a:lnTo>
                  <a:lnTo>
                    <a:pt x="217143" y="58637"/>
                  </a:lnTo>
                  <a:lnTo>
                    <a:pt x="155414" y="73497"/>
                  </a:lnTo>
                  <a:lnTo>
                    <a:pt x="98420" y="87698"/>
                  </a:lnTo>
                  <a:lnTo>
                    <a:pt x="42597" y="1136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70238" y="1473989"/>
              <a:ext cx="294799" cy="94758"/>
            </a:xfrm>
            <a:custGeom>
              <a:avLst/>
              <a:gdLst/>
              <a:ahLst/>
              <a:cxnLst/>
              <a:rect l="0" t="0" r="0" b="0"/>
              <a:pathLst>
                <a:path w="294799" h="94758">
                  <a:moveTo>
                    <a:pt x="294798" y="0"/>
                  </a:moveTo>
                  <a:lnTo>
                    <a:pt x="268411" y="15641"/>
                  </a:lnTo>
                  <a:lnTo>
                    <a:pt x="211486" y="34844"/>
                  </a:lnTo>
                  <a:lnTo>
                    <a:pt x="154166" y="56319"/>
                  </a:lnTo>
                  <a:lnTo>
                    <a:pt x="103502" y="73039"/>
                  </a:lnTo>
                  <a:lnTo>
                    <a:pt x="48781" y="876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133052" y="1161405"/>
              <a:ext cx="121498" cy="312585"/>
            </a:xfrm>
            <a:custGeom>
              <a:avLst/>
              <a:gdLst/>
              <a:ahLst/>
              <a:cxnLst/>
              <a:rect l="0" t="0" r="0" b="0"/>
              <a:pathLst>
                <a:path w="121498" h="312585">
                  <a:moveTo>
                    <a:pt x="37269" y="312584"/>
                  </a:moveTo>
                  <a:lnTo>
                    <a:pt x="28936" y="275106"/>
                  </a:lnTo>
                  <a:lnTo>
                    <a:pt x="21586" y="223683"/>
                  </a:lnTo>
                  <a:lnTo>
                    <a:pt x="10037" y="168465"/>
                  </a:lnTo>
                  <a:lnTo>
                    <a:pt x="3424" y="115617"/>
                  </a:lnTo>
                  <a:lnTo>
                    <a:pt x="0" y="90512"/>
                  </a:lnTo>
                  <a:lnTo>
                    <a:pt x="5819" y="47004"/>
                  </a:lnTo>
                  <a:lnTo>
                    <a:pt x="15883" y="26482"/>
                  </a:lnTo>
                  <a:lnTo>
                    <a:pt x="31273" y="12683"/>
                  </a:lnTo>
                  <a:lnTo>
                    <a:pt x="50982" y="3820"/>
                  </a:lnTo>
                  <a:lnTo>
                    <a:pt x="86046" y="0"/>
                  </a:lnTo>
                  <a:lnTo>
                    <a:pt x="121497" y="7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65036" y="133711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3298" y="16788"/>
                  </a:lnTo>
                  <a:lnTo>
                    <a:pt x="74727" y="23333"/>
                  </a:lnTo>
                  <a:lnTo>
                    <a:pt x="35010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62949" y="1721570"/>
            <a:ext cx="6491145" cy="621389"/>
            <a:chOff x="562949" y="1721570"/>
            <a:chExt cx="6491145" cy="621389"/>
          </a:xfrm>
        </p:grpSpPr>
        <p:sp>
          <p:nvSpPr>
            <p:cNvPr id="104" name="Freeform 103"/>
            <p:cNvSpPr/>
            <p:nvPr/>
          </p:nvSpPr>
          <p:spPr>
            <a:xfrm>
              <a:off x="562949" y="1958300"/>
              <a:ext cx="209332" cy="368102"/>
            </a:xfrm>
            <a:custGeom>
              <a:avLst/>
              <a:gdLst/>
              <a:ahLst/>
              <a:cxnLst/>
              <a:rect l="0" t="0" r="0" b="0"/>
              <a:pathLst>
                <a:path w="209332" h="368102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560" y="85426"/>
                  </a:lnTo>
                  <a:lnTo>
                    <a:pt x="13791" y="144603"/>
                  </a:lnTo>
                  <a:lnTo>
                    <a:pt x="23487" y="194274"/>
                  </a:lnTo>
                  <a:lnTo>
                    <a:pt x="32599" y="246036"/>
                  </a:lnTo>
                  <a:lnTo>
                    <a:pt x="36989" y="296078"/>
                  </a:lnTo>
                  <a:lnTo>
                    <a:pt x="45240" y="348733"/>
                  </a:lnTo>
                  <a:lnTo>
                    <a:pt x="45439" y="367902"/>
                  </a:lnTo>
                  <a:lnTo>
                    <a:pt x="43854" y="368101"/>
                  </a:lnTo>
                  <a:lnTo>
                    <a:pt x="41628" y="364723"/>
                  </a:lnTo>
                  <a:lnTo>
                    <a:pt x="37761" y="313047"/>
                  </a:lnTo>
                  <a:lnTo>
                    <a:pt x="42880" y="259148"/>
                  </a:lnTo>
                  <a:lnTo>
                    <a:pt x="56326" y="213017"/>
                  </a:lnTo>
                  <a:lnTo>
                    <a:pt x="67523" y="195670"/>
                  </a:lnTo>
                  <a:lnTo>
                    <a:pt x="83418" y="183281"/>
                  </a:lnTo>
                  <a:lnTo>
                    <a:pt x="92570" y="178339"/>
                  </a:lnTo>
                  <a:lnTo>
                    <a:pt x="118337" y="175968"/>
                  </a:lnTo>
                  <a:lnTo>
                    <a:pt x="146946" y="179984"/>
                  </a:lnTo>
                  <a:lnTo>
                    <a:pt x="171360" y="189567"/>
                  </a:lnTo>
                  <a:lnTo>
                    <a:pt x="187670" y="204745"/>
                  </a:lnTo>
                  <a:lnTo>
                    <a:pt x="203429" y="236140"/>
                  </a:lnTo>
                  <a:lnTo>
                    <a:pt x="209331" y="261709"/>
                  </a:lnTo>
                  <a:lnTo>
                    <a:pt x="208055" y="288670"/>
                  </a:lnTo>
                  <a:lnTo>
                    <a:pt x="200469" y="310012"/>
                  </a:lnTo>
                  <a:lnTo>
                    <a:pt x="176535" y="342777"/>
                  </a:lnTo>
                  <a:lnTo>
                    <a:pt x="150607" y="359057"/>
                  </a:lnTo>
                  <a:lnTo>
                    <a:pt x="127753" y="361182"/>
                  </a:lnTo>
                  <a:lnTo>
                    <a:pt x="104338" y="357057"/>
                  </a:lnTo>
                  <a:lnTo>
                    <a:pt x="5823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4597" y="2166613"/>
              <a:ext cx="163724" cy="176346"/>
            </a:xfrm>
            <a:custGeom>
              <a:avLst/>
              <a:gdLst/>
              <a:ahLst/>
              <a:cxnLst/>
              <a:rect l="0" t="0" r="0" b="0"/>
              <a:pathLst>
                <a:path w="163724" h="176346">
                  <a:moveTo>
                    <a:pt x="92439" y="23314"/>
                  </a:moveTo>
                  <a:lnTo>
                    <a:pt x="86850" y="6547"/>
                  </a:lnTo>
                  <a:lnTo>
                    <a:pt x="80524" y="2777"/>
                  </a:lnTo>
                  <a:lnTo>
                    <a:pt x="61017" y="1708"/>
                  </a:lnTo>
                  <a:lnTo>
                    <a:pt x="42989" y="8252"/>
                  </a:lnTo>
                  <a:lnTo>
                    <a:pt x="34906" y="13273"/>
                  </a:lnTo>
                  <a:lnTo>
                    <a:pt x="22805" y="28210"/>
                  </a:lnTo>
                  <a:lnTo>
                    <a:pt x="5504" y="66395"/>
                  </a:lnTo>
                  <a:lnTo>
                    <a:pt x="0" y="102889"/>
                  </a:lnTo>
                  <a:lnTo>
                    <a:pt x="4951" y="126531"/>
                  </a:lnTo>
                  <a:lnTo>
                    <a:pt x="16121" y="147567"/>
                  </a:lnTo>
                  <a:lnTo>
                    <a:pt x="32783" y="164715"/>
                  </a:lnTo>
                  <a:lnTo>
                    <a:pt x="55007" y="173897"/>
                  </a:lnTo>
                  <a:lnTo>
                    <a:pt x="67484" y="176345"/>
                  </a:lnTo>
                  <a:lnTo>
                    <a:pt x="87587" y="172826"/>
                  </a:lnTo>
                  <a:lnTo>
                    <a:pt x="125146" y="151503"/>
                  </a:lnTo>
                  <a:lnTo>
                    <a:pt x="139341" y="135269"/>
                  </a:lnTo>
                  <a:lnTo>
                    <a:pt x="157985" y="96251"/>
                  </a:lnTo>
                  <a:lnTo>
                    <a:pt x="163723" y="59613"/>
                  </a:lnTo>
                  <a:lnTo>
                    <a:pt x="158826" y="35937"/>
                  </a:lnTo>
                  <a:lnTo>
                    <a:pt x="154244" y="24710"/>
                  </a:lnTo>
                  <a:lnTo>
                    <a:pt x="139795" y="9117"/>
                  </a:lnTo>
                  <a:lnTo>
                    <a:pt x="131029" y="3321"/>
                  </a:lnTo>
                  <a:lnTo>
                    <a:pt x="111929" y="0"/>
                  </a:lnTo>
                  <a:lnTo>
                    <a:pt x="94082" y="2424"/>
                  </a:lnTo>
                  <a:lnTo>
                    <a:pt x="71382" y="12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139272" y="1958300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4160" y="94146"/>
                  </a:lnTo>
                  <a:lnTo>
                    <a:pt x="2527" y="136750"/>
                  </a:lnTo>
                  <a:lnTo>
                    <a:pt x="7187" y="190139"/>
                  </a:lnTo>
                  <a:lnTo>
                    <a:pt x="13583" y="239872"/>
                  </a:lnTo>
                  <a:lnTo>
                    <a:pt x="17298" y="291652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042321" y="212675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7041" y="5589"/>
                  </a:lnTo>
                  <a:lnTo>
                    <a:pt x="2674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288939" y="1937243"/>
              <a:ext cx="142937" cy="336913"/>
            </a:xfrm>
            <a:custGeom>
              <a:avLst/>
              <a:gdLst/>
              <a:ahLst/>
              <a:cxnLst/>
              <a:rect l="0" t="0" r="0" b="0"/>
              <a:pathLst>
                <a:path w="142937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5558" y="197261"/>
                  </a:lnTo>
                  <a:lnTo>
                    <a:pt x="19509" y="252828"/>
                  </a:lnTo>
                  <a:lnTo>
                    <a:pt x="22569" y="279654"/>
                  </a:lnTo>
                  <a:lnTo>
                    <a:pt x="20029" y="303275"/>
                  </a:lnTo>
                  <a:lnTo>
                    <a:pt x="18884" y="306299"/>
                  </a:lnTo>
                  <a:lnTo>
                    <a:pt x="17612" y="297180"/>
                  </a:lnTo>
                  <a:lnTo>
                    <a:pt x="16896" y="265738"/>
                  </a:lnTo>
                  <a:lnTo>
                    <a:pt x="22967" y="243278"/>
                  </a:lnTo>
                  <a:lnTo>
                    <a:pt x="27862" y="232375"/>
                  </a:lnTo>
                  <a:lnTo>
                    <a:pt x="45779" y="217142"/>
                  </a:lnTo>
                  <a:lnTo>
                    <a:pt x="57107" y="211442"/>
                  </a:lnTo>
                  <a:lnTo>
                    <a:pt x="67000" y="209981"/>
                  </a:lnTo>
                  <a:lnTo>
                    <a:pt x="84230" y="214598"/>
                  </a:lnTo>
                  <a:lnTo>
                    <a:pt x="107084" y="230351"/>
                  </a:lnTo>
                  <a:lnTo>
                    <a:pt x="123085" y="255426"/>
                  </a:lnTo>
                  <a:lnTo>
                    <a:pt x="139513" y="310901"/>
                  </a:lnTo>
                  <a:lnTo>
                    <a:pt x="14293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742141" y="1895129"/>
              <a:ext cx="26647" cy="336913"/>
            </a:xfrm>
            <a:custGeom>
              <a:avLst/>
              <a:gdLst/>
              <a:ahLst/>
              <a:cxnLst/>
              <a:rect l="0" t="0" r="0" b="0"/>
              <a:pathLst>
                <a:path w="26647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1680"/>
                  </a:lnTo>
                  <a:lnTo>
                    <a:pt x="6556" y="179553"/>
                  </a:lnTo>
                  <a:lnTo>
                    <a:pt x="13934" y="234265"/>
                  </a:lnTo>
                  <a:lnTo>
                    <a:pt x="22360" y="285181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37120" y="2072834"/>
              <a:ext cx="163295" cy="146734"/>
            </a:xfrm>
            <a:custGeom>
              <a:avLst/>
              <a:gdLst/>
              <a:ahLst/>
              <a:cxnLst/>
              <a:rect l="0" t="0" r="0" b="0"/>
              <a:pathLst>
                <a:path w="163295" h="146734">
                  <a:moveTo>
                    <a:pt x="47481" y="96036"/>
                  </a:moveTo>
                  <a:lnTo>
                    <a:pt x="63122" y="78055"/>
                  </a:lnTo>
                  <a:lnTo>
                    <a:pt x="71200" y="61138"/>
                  </a:lnTo>
                  <a:lnTo>
                    <a:pt x="76735" y="26294"/>
                  </a:lnTo>
                  <a:lnTo>
                    <a:pt x="74003" y="16786"/>
                  </a:lnTo>
                  <a:lnTo>
                    <a:pt x="68672" y="9278"/>
                  </a:lnTo>
                  <a:lnTo>
                    <a:pt x="61608" y="3102"/>
                  </a:lnTo>
                  <a:lnTo>
                    <a:pt x="53389" y="155"/>
                  </a:lnTo>
                  <a:lnTo>
                    <a:pt x="34899" y="0"/>
                  </a:lnTo>
                  <a:lnTo>
                    <a:pt x="18102" y="10069"/>
                  </a:lnTo>
                  <a:lnTo>
                    <a:pt x="10347" y="17668"/>
                  </a:lnTo>
                  <a:lnTo>
                    <a:pt x="1731" y="41709"/>
                  </a:lnTo>
                  <a:lnTo>
                    <a:pt x="0" y="85008"/>
                  </a:lnTo>
                  <a:lnTo>
                    <a:pt x="9896" y="135972"/>
                  </a:lnTo>
                  <a:lnTo>
                    <a:pt x="16575" y="142547"/>
                  </a:lnTo>
                  <a:lnTo>
                    <a:pt x="25707" y="145761"/>
                  </a:lnTo>
                  <a:lnTo>
                    <a:pt x="36474" y="146733"/>
                  </a:lnTo>
                  <a:lnTo>
                    <a:pt x="44822" y="143872"/>
                  </a:lnTo>
                  <a:lnTo>
                    <a:pt x="57218" y="131335"/>
                  </a:lnTo>
                  <a:lnTo>
                    <a:pt x="74707" y="93520"/>
                  </a:lnTo>
                  <a:lnTo>
                    <a:pt x="82198" y="68792"/>
                  </a:lnTo>
                  <a:lnTo>
                    <a:pt x="85833" y="65005"/>
                  </a:lnTo>
                  <a:lnTo>
                    <a:pt x="89427" y="67160"/>
                  </a:lnTo>
                  <a:lnTo>
                    <a:pt x="109189" y="93062"/>
                  </a:lnTo>
                  <a:lnTo>
                    <a:pt x="134395" y="108153"/>
                  </a:lnTo>
                  <a:lnTo>
                    <a:pt x="141688" y="108793"/>
                  </a:lnTo>
                  <a:lnTo>
                    <a:pt x="147720" y="106881"/>
                  </a:lnTo>
                  <a:lnTo>
                    <a:pt x="163294" y="960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994825" y="2064945"/>
              <a:ext cx="131932" cy="124983"/>
            </a:xfrm>
            <a:custGeom>
              <a:avLst/>
              <a:gdLst/>
              <a:ahLst/>
              <a:cxnLst/>
              <a:rect l="0" t="0" r="0" b="0"/>
              <a:pathLst>
                <a:path w="131932" h="124983">
                  <a:moveTo>
                    <a:pt x="5589" y="30226"/>
                  </a:moveTo>
                  <a:lnTo>
                    <a:pt x="0" y="46993"/>
                  </a:lnTo>
                  <a:lnTo>
                    <a:pt x="375" y="64584"/>
                  </a:lnTo>
                  <a:lnTo>
                    <a:pt x="4902" y="113866"/>
                  </a:lnTo>
                  <a:lnTo>
                    <a:pt x="8668" y="52314"/>
                  </a:lnTo>
                  <a:lnTo>
                    <a:pt x="20150" y="20002"/>
                  </a:lnTo>
                  <a:lnTo>
                    <a:pt x="25825" y="9372"/>
                  </a:lnTo>
                  <a:lnTo>
                    <a:pt x="34287" y="3455"/>
                  </a:lnTo>
                  <a:lnTo>
                    <a:pt x="56168" y="0"/>
                  </a:lnTo>
                  <a:lnTo>
                    <a:pt x="75252" y="5484"/>
                  </a:lnTo>
                  <a:lnTo>
                    <a:pt x="83617" y="10221"/>
                  </a:lnTo>
                  <a:lnTo>
                    <a:pt x="96030" y="24844"/>
                  </a:lnTo>
                  <a:lnTo>
                    <a:pt x="121024" y="83320"/>
                  </a:lnTo>
                  <a:lnTo>
                    <a:pt x="131931" y="1249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173137" y="1866121"/>
              <a:ext cx="132604" cy="334839"/>
            </a:xfrm>
            <a:custGeom>
              <a:avLst/>
              <a:gdLst/>
              <a:ahLst/>
              <a:cxnLst/>
              <a:rect l="0" t="0" r="0" b="0"/>
              <a:pathLst>
                <a:path w="132604" h="334839">
                  <a:moveTo>
                    <a:pt x="101018" y="250106"/>
                  </a:moveTo>
                  <a:lnTo>
                    <a:pt x="91442" y="226060"/>
                  </a:lnTo>
                  <a:lnTo>
                    <a:pt x="80774" y="211733"/>
                  </a:lnTo>
                  <a:lnTo>
                    <a:pt x="73484" y="208147"/>
                  </a:lnTo>
                  <a:lnTo>
                    <a:pt x="56025" y="207281"/>
                  </a:lnTo>
                  <a:lnTo>
                    <a:pt x="39687" y="213915"/>
                  </a:lnTo>
                  <a:lnTo>
                    <a:pt x="24627" y="225833"/>
                  </a:lnTo>
                  <a:lnTo>
                    <a:pt x="10134" y="242828"/>
                  </a:lnTo>
                  <a:lnTo>
                    <a:pt x="2133" y="265199"/>
                  </a:lnTo>
                  <a:lnTo>
                    <a:pt x="0" y="277716"/>
                  </a:lnTo>
                  <a:lnTo>
                    <a:pt x="3868" y="300982"/>
                  </a:lnTo>
                  <a:lnTo>
                    <a:pt x="8176" y="312099"/>
                  </a:lnTo>
                  <a:lnTo>
                    <a:pt x="22320" y="327572"/>
                  </a:lnTo>
                  <a:lnTo>
                    <a:pt x="31005" y="333336"/>
                  </a:lnTo>
                  <a:lnTo>
                    <a:pt x="39135" y="334838"/>
                  </a:lnTo>
                  <a:lnTo>
                    <a:pt x="46894" y="333501"/>
                  </a:lnTo>
                  <a:lnTo>
                    <a:pt x="54407" y="330269"/>
                  </a:lnTo>
                  <a:lnTo>
                    <a:pt x="76159" y="308953"/>
                  </a:lnTo>
                  <a:lnTo>
                    <a:pt x="91832" y="280411"/>
                  </a:lnTo>
                  <a:lnTo>
                    <a:pt x="106439" y="223684"/>
                  </a:lnTo>
                  <a:lnTo>
                    <a:pt x="110537" y="163086"/>
                  </a:lnTo>
                  <a:lnTo>
                    <a:pt x="111247" y="112409"/>
                  </a:lnTo>
                  <a:lnTo>
                    <a:pt x="105898" y="54061"/>
                  </a:lnTo>
                  <a:lnTo>
                    <a:pt x="96875" y="8485"/>
                  </a:lnTo>
                  <a:lnTo>
                    <a:pt x="93576" y="1288"/>
                  </a:lnTo>
                  <a:lnTo>
                    <a:pt x="90207" y="0"/>
                  </a:lnTo>
                  <a:lnTo>
                    <a:pt x="86792" y="2650"/>
                  </a:lnTo>
                  <a:lnTo>
                    <a:pt x="76396" y="28737"/>
                  </a:lnTo>
                  <a:lnTo>
                    <a:pt x="70808" y="79474"/>
                  </a:lnTo>
                  <a:lnTo>
                    <a:pt x="72824" y="131437"/>
                  </a:lnTo>
                  <a:lnTo>
                    <a:pt x="78551" y="181432"/>
                  </a:lnTo>
                  <a:lnTo>
                    <a:pt x="96493" y="235198"/>
                  </a:lnTo>
                  <a:lnTo>
                    <a:pt x="132603" y="292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68953" y="1810901"/>
              <a:ext cx="305327" cy="307429"/>
            </a:xfrm>
            <a:custGeom>
              <a:avLst/>
              <a:gdLst/>
              <a:ahLst/>
              <a:cxnLst/>
              <a:rect l="0" t="0" r="0" b="0"/>
              <a:pathLst>
                <a:path w="305327" h="307429">
                  <a:moveTo>
                    <a:pt x="0" y="0"/>
                  </a:moveTo>
                  <a:lnTo>
                    <a:pt x="3119" y="42692"/>
                  </a:lnTo>
                  <a:lnTo>
                    <a:pt x="10722" y="104408"/>
                  </a:lnTo>
                  <a:lnTo>
                    <a:pt x="18669" y="166550"/>
                  </a:lnTo>
                  <a:lnTo>
                    <a:pt x="26174" y="224232"/>
                  </a:lnTo>
                  <a:lnTo>
                    <a:pt x="38922" y="279516"/>
                  </a:lnTo>
                  <a:lnTo>
                    <a:pt x="46887" y="307428"/>
                  </a:lnTo>
                  <a:lnTo>
                    <a:pt x="45015" y="302751"/>
                  </a:lnTo>
                  <a:lnTo>
                    <a:pt x="42496" y="250034"/>
                  </a:lnTo>
                  <a:lnTo>
                    <a:pt x="47778" y="201598"/>
                  </a:lnTo>
                  <a:lnTo>
                    <a:pt x="62380" y="174506"/>
                  </a:lnTo>
                  <a:lnTo>
                    <a:pt x="69662" y="171320"/>
                  </a:lnTo>
                  <a:lnTo>
                    <a:pt x="78027" y="171535"/>
                  </a:lnTo>
                  <a:lnTo>
                    <a:pt x="87113" y="174018"/>
                  </a:lnTo>
                  <a:lnTo>
                    <a:pt x="103448" y="186136"/>
                  </a:lnTo>
                  <a:lnTo>
                    <a:pt x="117336" y="203220"/>
                  </a:lnTo>
                  <a:lnTo>
                    <a:pt x="143407" y="263491"/>
                  </a:lnTo>
                  <a:lnTo>
                    <a:pt x="150694" y="284393"/>
                  </a:lnTo>
                  <a:lnTo>
                    <a:pt x="153105" y="286692"/>
                  </a:lnTo>
                  <a:lnTo>
                    <a:pt x="154712" y="283545"/>
                  </a:lnTo>
                  <a:lnTo>
                    <a:pt x="158838" y="268740"/>
                  </a:lnTo>
                  <a:lnTo>
                    <a:pt x="168470" y="250461"/>
                  </a:lnTo>
                  <a:lnTo>
                    <a:pt x="183670" y="236878"/>
                  </a:lnTo>
                  <a:lnTo>
                    <a:pt x="242567" y="211031"/>
                  </a:lnTo>
                  <a:lnTo>
                    <a:pt x="262225" y="202586"/>
                  </a:lnTo>
                  <a:lnTo>
                    <a:pt x="278761" y="191034"/>
                  </a:lnTo>
                  <a:lnTo>
                    <a:pt x="287670" y="171862"/>
                  </a:lnTo>
                  <a:lnTo>
                    <a:pt x="290046" y="160198"/>
                  </a:lnTo>
                  <a:lnTo>
                    <a:pt x="289290" y="150082"/>
                  </a:lnTo>
                  <a:lnTo>
                    <a:pt x="282212" y="132604"/>
                  </a:lnTo>
                  <a:lnTo>
                    <a:pt x="265072" y="109610"/>
                  </a:lnTo>
                  <a:lnTo>
                    <a:pt x="257433" y="105829"/>
                  </a:lnTo>
                  <a:lnTo>
                    <a:pt x="239587" y="104747"/>
                  </a:lnTo>
                  <a:lnTo>
                    <a:pt x="223076" y="111285"/>
                  </a:lnTo>
                  <a:lnTo>
                    <a:pt x="207939" y="123160"/>
                  </a:lnTo>
                  <a:lnTo>
                    <a:pt x="193413" y="140135"/>
                  </a:lnTo>
                  <a:lnTo>
                    <a:pt x="185397" y="162498"/>
                  </a:lnTo>
                  <a:lnTo>
                    <a:pt x="183004" y="186865"/>
                  </a:lnTo>
                  <a:lnTo>
                    <a:pt x="185840" y="209393"/>
                  </a:lnTo>
                  <a:lnTo>
                    <a:pt x="199603" y="241807"/>
                  </a:lnTo>
                  <a:lnTo>
                    <a:pt x="218499" y="268049"/>
                  </a:lnTo>
                  <a:lnTo>
                    <a:pt x="238270" y="277060"/>
                  </a:lnTo>
                  <a:lnTo>
                    <a:pt x="272590" y="282134"/>
                  </a:lnTo>
                  <a:lnTo>
                    <a:pt x="30532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20409" y="1926631"/>
              <a:ext cx="196027" cy="158680"/>
            </a:xfrm>
            <a:custGeom>
              <a:avLst/>
              <a:gdLst/>
              <a:ahLst/>
              <a:cxnLst/>
              <a:rect l="0" t="0" r="0" b="0"/>
              <a:pathLst>
                <a:path w="196027" h="158680">
                  <a:moveTo>
                    <a:pt x="101269" y="115897"/>
                  </a:moveTo>
                  <a:lnTo>
                    <a:pt x="106858" y="99130"/>
                  </a:lnTo>
                  <a:lnTo>
                    <a:pt x="104745" y="66345"/>
                  </a:lnTo>
                  <a:lnTo>
                    <a:pt x="92380" y="22921"/>
                  </a:lnTo>
                  <a:lnTo>
                    <a:pt x="81331" y="5944"/>
                  </a:lnTo>
                  <a:lnTo>
                    <a:pt x="73939" y="1651"/>
                  </a:lnTo>
                  <a:lnTo>
                    <a:pt x="56367" y="0"/>
                  </a:lnTo>
                  <a:lnTo>
                    <a:pt x="39979" y="6286"/>
                  </a:lnTo>
                  <a:lnTo>
                    <a:pt x="24896" y="18048"/>
                  </a:lnTo>
                  <a:lnTo>
                    <a:pt x="10394" y="34974"/>
                  </a:lnTo>
                  <a:lnTo>
                    <a:pt x="2388" y="57315"/>
                  </a:lnTo>
                  <a:lnTo>
                    <a:pt x="0" y="81672"/>
                  </a:lnTo>
                  <a:lnTo>
                    <a:pt x="2838" y="104195"/>
                  </a:lnTo>
                  <a:lnTo>
                    <a:pt x="16603" y="136606"/>
                  </a:lnTo>
                  <a:lnTo>
                    <a:pt x="32054" y="151617"/>
                  </a:lnTo>
                  <a:lnTo>
                    <a:pt x="41088" y="157258"/>
                  </a:lnTo>
                  <a:lnTo>
                    <a:pt x="49450" y="158679"/>
                  </a:lnTo>
                  <a:lnTo>
                    <a:pt x="57364" y="157286"/>
                  </a:lnTo>
                  <a:lnTo>
                    <a:pt x="64980" y="154018"/>
                  </a:lnTo>
                  <a:lnTo>
                    <a:pt x="86877" y="132652"/>
                  </a:lnTo>
                  <a:lnTo>
                    <a:pt x="94873" y="110865"/>
                  </a:lnTo>
                  <a:lnTo>
                    <a:pt x="100427" y="54403"/>
                  </a:lnTo>
                  <a:lnTo>
                    <a:pt x="103359" y="69471"/>
                  </a:lnTo>
                  <a:lnTo>
                    <a:pt x="124126" y="103477"/>
                  </a:lnTo>
                  <a:lnTo>
                    <a:pt x="156347" y="133071"/>
                  </a:lnTo>
                  <a:lnTo>
                    <a:pt x="172932" y="141077"/>
                  </a:lnTo>
                  <a:lnTo>
                    <a:pt x="196026" y="147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17470" y="1721570"/>
              <a:ext cx="114779" cy="371653"/>
            </a:xfrm>
            <a:custGeom>
              <a:avLst/>
              <a:gdLst/>
              <a:ahLst/>
              <a:cxnLst/>
              <a:rect l="0" t="0" r="0" b="0"/>
              <a:pathLst>
                <a:path w="114779" h="371653">
                  <a:moveTo>
                    <a:pt x="83193" y="299901"/>
                  </a:moveTo>
                  <a:lnTo>
                    <a:pt x="80073" y="257209"/>
                  </a:lnTo>
                  <a:lnTo>
                    <a:pt x="73617" y="237643"/>
                  </a:lnTo>
                  <a:lnTo>
                    <a:pt x="62949" y="221148"/>
                  </a:lnTo>
                  <a:lnTo>
                    <a:pt x="54489" y="216983"/>
                  </a:lnTo>
                  <a:lnTo>
                    <a:pt x="32611" y="215476"/>
                  </a:lnTo>
                  <a:lnTo>
                    <a:pt x="23735" y="220221"/>
                  </a:lnTo>
                  <a:lnTo>
                    <a:pt x="10754" y="237972"/>
                  </a:lnTo>
                  <a:lnTo>
                    <a:pt x="2458" y="274273"/>
                  </a:lnTo>
                  <a:lnTo>
                    <a:pt x="0" y="314664"/>
                  </a:lnTo>
                  <a:lnTo>
                    <a:pt x="5664" y="336098"/>
                  </a:lnTo>
                  <a:lnTo>
                    <a:pt x="28364" y="368922"/>
                  </a:lnTo>
                  <a:lnTo>
                    <a:pt x="36112" y="371652"/>
                  </a:lnTo>
                  <a:lnTo>
                    <a:pt x="54079" y="368445"/>
                  </a:lnTo>
                  <a:lnTo>
                    <a:pt x="70643" y="356101"/>
                  </a:lnTo>
                  <a:lnTo>
                    <a:pt x="78336" y="347896"/>
                  </a:lnTo>
                  <a:lnTo>
                    <a:pt x="94752" y="308403"/>
                  </a:lnTo>
                  <a:lnTo>
                    <a:pt x="102373" y="249891"/>
                  </a:lnTo>
                  <a:lnTo>
                    <a:pt x="103694" y="200335"/>
                  </a:lnTo>
                  <a:lnTo>
                    <a:pt x="102915" y="148607"/>
                  </a:lnTo>
                  <a:lnTo>
                    <a:pt x="95795" y="97406"/>
                  </a:lnTo>
                  <a:lnTo>
                    <a:pt x="82909" y="40710"/>
                  </a:lnTo>
                  <a:lnTo>
                    <a:pt x="74878" y="18589"/>
                  </a:lnTo>
                  <a:lnTo>
                    <a:pt x="63510" y="958"/>
                  </a:lnTo>
                  <a:lnTo>
                    <a:pt x="59542" y="0"/>
                  </a:lnTo>
                  <a:lnTo>
                    <a:pt x="56897" y="4041"/>
                  </a:lnTo>
                  <a:lnTo>
                    <a:pt x="55134" y="11414"/>
                  </a:lnTo>
                  <a:lnTo>
                    <a:pt x="59539" y="64105"/>
                  </a:lnTo>
                  <a:lnTo>
                    <a:pt x="64743" y="117667"/>
                  </a:lnTo>
                  <a:lnTo>
                    <a:pt x="76689" y="173567"/>
                  </a:lnTo>
                  <a:lnTo>
                    <a:pt x="84247" y="232529"/>
                  </a:lnTo>
                  <a:lnTo>
                    <a:pt x="102725" y="286116"/>
                  </a:lnTo>
                  <a:lnTo>
                    <a:pt x="114778" y="3209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00109" y="1860771"/>
              <a:ext cx="145757" cy="234401"/>
            </a:xfrm>
            <a:custGeom>
              <a:avLst/>
              <a:gdLst/>
              <a:ahLst/>
              <a:cxnLst/>
              <a:rect l="0" t="0" r="0" b="0"/>
              <a:pathLst>
                <a:path w="145757" h="234401">
                  <a:moveTo>
                    <a:pt x="100595" y="13301"/>
                  </a:moveTo>
                  <a:lnTo>
                    <a:pt x="89417" y="2123"/>
                  </a:lnTo>
                  <a:lnTo>
                    <a:pt x="82615" y="0"/>
                  </a:lnTo>
                  <a:lnTo>
                    <a:pt x="65698" y="760"/>
                  </a:lnTo>
                  <a:lnTo>
                    <a:pt x="36443" y="13355"/>
                  </a:lnTo>
                  <a:lnTo>
                    <a:pt x="11137" y="31904"/>
                  </a:lnTo>
                  <a:lnTo>
                    <a:pt x="2345" y="51595"/>
                  </a:lnTo>
                  <a:lnTo>
                    <a:pt x="0" y="63397"/>
                  </a:lnTo>
                  <a:lnTo>
                    <a:pt x="776" y="73604"/>
                  </a:lnTo>
                  <a:lnTo>
                    <a:pt x="7878" y="91185"/>
                  </a:lnTo>
                  <a:lnTo>
                    <a:pt x="14217" y="95640"/>
                  </a:lnTo>
                  <a:lnTo>
                    <a:pt x="21953" y="97439"/>
                  </a:lnTo>
                  <a:lnTo>
                    <a:pt x="76981" y="98687"/>
                  </a:lnTo>
                  <a:lnTo>
                    <a:pt x="109196" y="107101"/>
                  </a:lnTo>
                  <a:lnTo>
                    <a:pt x="126255" y="117771"/>
                  </a:lnTo>
                  <a:lnTo>
                    <a:pt x="138516" y="133432"/>
                  </a:lnTo>
                  <a:lnTo>
                    <a:pt x="143423" y="142521"/>
                  </a:lnTo>
                  <a:lnTo>
                    <a:pt x="145756" y="161979"/>
                  </a:lnTo>
                  <a:lnTo>
                    <a:pt x="141724" y="181156"/>
                  </a:lnTo>
                  <a:lnTo>
                    <a:pt x="132133" y="197477"/>
                  </a:lnTo>
                  <a:lnTo>
                    <a:pt x="110713" y="209411"/>
                  </a:lnTo>
                  <a:lnTo>
                    <a:pt x="47671" y="230935"/>
                  </a:lnTo>
                  <a:lnTo>
                    <a:pt x="37424" y="234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33438" y="1916186"/>
              <a:ext cx="141050" cy="160324"/>
            </a:xfrm>
            <a:custGeom>
              <a:avLst/>
              <a:gdLst/>
              <a:ahLst/>
              <a:cxnLst/>
              <a:rect l="0" t="0" r="0" b="0"/>
              <a:pathLst>
                <a:path w="141050" h="160324">
                  <a:moveTo>
                    <a:pt x="35764" y="0"/>
                  </a:moveTo>
                  <a:lnTo>
                    <a:pt x="20123" y="17981"/>
                  </a:lnTo>
                  <a:lnTo>
                    <a:pt x="920" y="69742"/>
                  </a:lnTo>
                  <a:lnTo>
                    <a:pt x="0" y="92997"/>
                  </a:lnTo>
                  <a:lnTo>
                    <a:pt x="4661" y="115032"/>
                  </a:lnTo>
                  <a:lnTo>
                    <a:pt x="14532" y="136523"/>
                  </a:lnTo>
                  <a:lnTo>
                    <a:pt x="29837" y="151534"/>
                  </a:lnTo>
                  <a:lnTo>
                    <a:pt x="38831" y="157175"/>
                  </a:lnTo>
                  <a:lnTo>
                    <a:pt x="58184" y="160323"/>
                  </a:lnTo>
                  <a:lnTo>
                    <a:pt x="78483" y="156652"/>
                  </a:lnTo>
                  <a:lnTo>
                    <a:pt x="99204" y="147222"/>
                  </a:lnTo>
                  <a:lnTo>
                    <a:pt x="113872" y="132113"/>
                  </a:lnTo>
                  <a:lnTo>
                    <a:pt x="132821" y="93817"/>
                  </a:lnTo>
                  <a:lnTo>
                    <a:pt x="141049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39013" y="1891624"/>
              <a:ext cx="107208" cy="363063"/>
            </a:xfrm>
            <a:custGeom>
              <a:avLst/>
              <a:gdLst/>
              <a:ahLst/>
              <a:cxnLst/>
              <a:rect l="0" t="0" r="0" b="0"/>
              <a:pathLst>
                <a:path w="107208" h="363063">
                  <a:moveTo>
                    <a:pt x="9173" y="161433"/>
                  </a:moveTo>
                  <a:lnTo>
                    <a:pt x="14763" y="220050"/>
                  </a:lnTo>
                  <a:lnTo>
                    <a:pt x="23828" y="271607"/>
                  </a:lnTo>
                  <a:lnTo>
                    <a:pt x="30136" y="333931"/>
                  </a:lnTo>
                  <a:lnTo>
                    <a:pt x="35922" y="363062"/>
                  </a:lnTo>
                  <a:lnTo>
                    <a:pt x="35195" y="362532"/>
                  </a:lnTo>
                  <a:lnTo>
                    <a:pt x="33540" y="358670"/>
                  </a:lnTo>
                  <a:lnTo>
                    <a:pt x="27547" y="306152"/>
                  </a:lnTo>
                  <a:lnTo>
                    <a:pt x="15663" y="246561"/>
                  </a:lnTo>
                  <a:lnTo>
                    <a:pt x="3220" y="185700"/>
                  </a:lnTo>
                  <a:lnTo>
                    <a:pt x="0" y="135738"/>
                  </a:lnTo>
                  <a:lnTo>
                    <a:pt x="216" y="85059"/>
                  </a:lnTo>
                  <a:lnTo>
                    <a:pt x="10177" y="28540"/>
                  </a:lnTo>
                  <a:lnTo>
                    <a:pt x="13352" y="16686"/>
                  </a:lnTo>
                  <a:lnTo>
                    <a:pt x="20148" y="8783"/>
                  </a:lnTo>
                  <a:lnTo>
                    <a:pt x="40177" y="2"/>
                  </a:lnTo>
                  <a:lnTo>
                    <a:pt x="49730" y="0"/>
                  </a:lnTo>
                  <a:lnTo>
                    <a:pt x="66583" y="6236"/>
                  </a:lnTo>
                  <a:lnTo>
                    <a:pt x="89225" y="28491"/>
                  </a:lnTo>
                  <a:lnTo>
                    <a:pt x="105162" y="62901"/>
                  </a:lnTo>
                  <a:lnTo>
                    <a:pt x="107207" y="89175"/>
                  </a:lnTo>
                  <a:lnTo>
                    <a:pt x="103047" y="114110"/>
                  </a:lnTo>
                  <a:lnTo>
                    <a:pt x="84432" y="146063"/>
                  </a:lnTo>
                  <a:lnTo>
                    <a:pt x="72345" y="161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58757" y="2063585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29308" y="34897"/>
                  </a:lnTo>
                  <a:lnTo>
                    <a:pt x="43909" y="69742"/>
                  </a:lnTo>
                  <a:lnTo>
                    <a:pt x="45641" y="92998"/>
                  </a:lnTo>
                  <a:lnTo>
                    <a:pt x="41342" y="113862"/>
                  </a:lnTo>
                  <a:lnTo>
                    <a:pt x="31632" y="130934"/>
                  </a:lnTo>
                  <a:lnTo>
                    <a:pt x="19517" y="14008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52774" y="1821430"/>
              <a:ext cx="37652" cy="221099"/>
            </a:xfrm>
            <a:custGeom>
              <a:avLst/>
              <a:gdLst/>
              <a:ahLst/>
              <a:cxnLst/>
              <a:rect l="0" t="0" r="0" b="0"/>
              <a:pathLst>
                <a:path w="37652" h="221099">
                  <a:moveTo>
                    <a:pt x="6065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20414" y="140596"/>
                  </a:lnTo>
                  <a:lnTo>
                    <a:pt x="29358" y="201239"/>
                  </a:lnTo>
                  <a:lnTo>
                    <a:pt x="3765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64083" y="1760975"/>
              <a:ext cx="221216" cy="186798"/>
            </a:xfrm>
            <a:custGeom>
              <a:avLst/>
              <a:gdLst/>
              <a:ahLst/>
              <a:cxnLst/>
              <a:rect l="0" t="0" r="0" b="0"/>
              <a:pathLst>
                <a:path w="221216" h="186798">
                  <a:moveTo>
                    <a:pt x="0" y="60455"/>
                  </a:moveTo>
                  <a:lnTo>
                    <a:pt x="9575" y="36408"/>
                  </a:lnTo>
                  <a:lnTo>
                    <a:pt x="20244" y="22081"/>
                  </a:lnTo>
                  <a:lnTo>
                    <a:pt x="44992" y="6451"/>
                  </a:lnTo>
                  <a:lnTo>
                    <a:pt x="80141" y="0"/>
                  </a:lnTo>
                  <a:lnTo>
                    <a:pt x="132770" y="6226"/>
                  </a:lnTo>
                  <a:lnTo>
                    <a:pt x="156105" y="12176"/>
                  </a:lnTo>
                  <a:lnTo>
                    <a:pt x="188973" y="33282"/>
                  </a:lnTo>
                  <a:lnTo>
                    <a:pt x="215349" y="61762"/>
                  </a:lnTo>
                  <a:lnTo>
                    <a:pt x="219605" y="73025"/>
                  </a:lnTo>
                  <a:lnTo>
                    <a:pt x="221215" y="98017"/>
                  </a:lnTo>
                  <a:lnTo>
                    <a:pt x="215544" y="132805"/>
                  </a:lnTo>
                  <a:lnTo>
                    <a:pt x="200865" y="159751"/>
                  </a:lnTo>
                  <a:lnTo>
                    <a:pt x="176109" y="182552"/>
                  </a:lnTo>
                  <a:lnTo>
                    <a:pt x="167709" y="186307"/>
                  </a:lnTo>
                  <a:lnTo>
                    <a:pt x="136871" y="186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782133" y="1768787"/>
              <a:ext cx="18863" cy="263214"/>
            </a:xfrm>
            <a:custGeom>
              <a:avLst/>
              <a:gdLst/>
              <a:ahLst/>
              <a:cxnLst/>
              <a:rect l="0" t="0" r="0" b="0"/>
              <a:pathLst>
                <a:path w="18863" h="263214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1626"/>
                  </a:lnTo>
                  <a:lnTo>
                    <a:pt x="9240" y="195608"/>
                  </a:lnTo>
                  <a:lnTo>
                    <a:pt x="16614" y="238161"/>
                  </a:lnTo>
                  <a:lnTo>
                    <a:pt x="18862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69450" y="197935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77615" y="1908585"/>
              <a:ext cx="165536" cy="142554"/>
            </a:xfrm>
            <a:custGeom>
              <a:avLst/>
              <a:gdLst/>
              <a:ahLst/>
              <a:cxnLst/>
              <a:rect l="0" t="0" r="0" b="0"/>
              <a:pathLst>
                <a:path w="165536" h="142554">
                  <a:moveTo>
                    <a:pt x="91835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41448" y="2533"/>
                  </a:lnTo>
                  <a:lnTo>
                    <a:pt x="24207" y="14707"/>
                  </a:lnTo>
                  <a:lnTo>
                    <a:pt x="11866" y="34936"/>
                  </a:lnTo>
                  <a:lnTo>
                    <a:pt x="3651" y="59524"/>
                  </a:lnTo>
                  <a:lnTo>
                    <a:pt x="0" y="86050"/>
                  </a:lnTo>
                  <a:lnTo>
                    <a:pt x="4616" y="107198"/>
                  </a:lnTo>
                  <a:lnTo>
                    <a:pt x="26644" y="139838"/>
                  </a:lnTo>
                  <a:lnTo>
                    <a:pt x="34336" y="142553"/>
                  </a:lnTo>
                  <a:lnTo>
                    <a:pt x="52242" y="139329"/>
                  </a:lnTo>
                  <a:lnTo>
                    <a:pt x="59591" y="134025"/>
                  </a:lnTo>
                  <a:lnTo>
                    <a:pt x="70875" y="118771"/>
                  </a:lnTo>
                  <a:lnTo>
                    <a:pt x="83805" y="90454"/>
                  </a:lnTo>
                  <a:lnTo>
                    <a:pt x="90249" y="50396"/>
                  </a:lnTo>
                  <a:lnTo>
                    <a:pt x="97761" y="74720"/>
                  </a:lnTo>
                  <a:lnTo>
                    <a:pt x="121082" y="113666"/>
                  </a:lnTo>
                  <a:lnTo>
                    <a:pt x="128880" y="120425"/>
                  </a:lnTo>
                  <a:lnTo>
                    <a:pt x="165535" y="1339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32621" y="1895129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14573" y="42692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43150" y="1863544"/>
              <a:ext cx="115814" cy="368498"/>
            </a:xfrm>
            <a:custGeom>
              <a:avLst/>
              <a:gdLst/>
              <a:ahLst/>
              <a:cxnLst/>
              <a:rect l="0" t="0" r="0" b="0"/>
              <a:pathLst>
                <a:path w="115814" h="368498">
                  <a:moveTo>
                    <a:pt x="115813" y="0"/>
                  </a:moveTo>
                  <a:lnTo>
                    <a:pt x="92094" y="43962"/>
                  </a:lnTo>
                  <a:lnTo>
                    <a:pt x="70691" y="106452"/>
                  </a:lnTo>
                  <a:lnTo>
                    <a:pt x="50618" y="167257"/>
                  </a:lnTo>
                  <a:lnTo>
                    <a:pt x="33456" y="218273"/>
                  </a:lnTo>
                  <a:lnTo>
                    <a:pt x="15101" y="279508"/>
                  </a:lnTo>
                  <a:lnTo>
                    <a:pt x="3329" y="3335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169492" y="1889123"/>
              <a:ext cx="126388" cy="155802"/>
            </a:xfrm>
            <a:custGeom>
              <a:avLst/>
              <a:gdLst/>
              <a:ahLst/>
              <a:cxnLst/>
              <a:rect l="0" t="0" r="0" b="0"/>
              <a:pathLst>
                <a:path w="126388" h="155802">
                  <a:moveTo>
                    <a:pt x="0" y="79706"/>
                  </a:moveTo>
                  <a:lnTo>
                    <a:pt x="58617" y="79706"/>
                  </a:lnTo>
                  <a:lnTo>
                    <a:pt x="93407" y="74116"/>
                  </a:lnTo>
                  <a:lnTo>
                    <a:pt x="120353" y="59462"/>
                  </a:lnTo>
                  <a:lnTo>
                    <a:pt x="124689" y="52172"/>
                  </a:lnTo>
                  <a:lnTo>
                    <a:pt x="126387" y="34713"/>
                  </a:lnTo>
                  <a:lnTo>
                    <a:pt x="120123" y="18375"/>
                  </a:lnTo>
                  <a:lnTo>
                    <a:pt x="115177" y="10742"/>
                  </a:lnTo>
                  <a:lnTo>
                    <a:pt x="107200" y="5654"/>
                  </a:lnTo>
                  <a:lnTo>
                    <a:pt x="85859" y="0"/>
                  </a:lnTo>
                  <a:lnTo>
                    <a:pt x="63896" y="3727"/>
                  </a:lnTo>
                  <a:lnTo>
                    <a:pt x="53126" y="7996"/>
                  </a:lnTo>
                  <a:lnTo>
                    <a:pt x="38039" y="22098"/>
                  </a:lnTo>
                  <a:lnTo>
                    <a:pt x="32379" y="30772"/>
                  </a:lnTo>
                  <a:lnTo>
                    <a:pt x="24411" y="65337"/>
                  </a:lnTo>
                  <a:lnTo>
                    <a:pt x="27640" y="99625"/>
                  </a:lnTo>
                  <a:lnTo>
                    <a:pt x="41594" y="132011"/>
                  </a:lnTo>
                  <a:lnTo>
                    <a:pt x="60210" y="147016"/>
                  </a:lnTo>
                  <a:lnTo>
                    <a:pt x="71726" y="152655"/>
                  </a:lnTo>
                  <a:lnTo>
                    <a:pt x="93879" y="155801"/>
                  </a:lnTo>
                  <a:lnTo>
                    <a:pt x="126342" y="153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90590" y="1853015"/>
              <a:ext cx="105286" cy="191930"/>
            </a:xfrm>
            <a:custGeom>
              <a:avLst/>
              <a:gdLst/>
              <a:ahLst/>
              <a:cxnLst/>
              <a:rect l="0" t="0" r="0" b="0"/>
              <a:pathLst>
                <a:path w="105286" h="191930">
                  <a:moveTo>
                    <a:pt x="0" y="105285"/>
                  </a:moveTo>
                  <a:lnTo>
                    <a:pt x="3120" y="147977"/>
                  </a:lnTo>
                  <a:lnTo>
                    <a:pt x="14573" y="179156"/>
                  </a:lnTo>
                  <a:lnTo>
                    <a:pt x="20244" y="189627"/>
                  </a:lnTo>
                  <a:lnTo>
                    <a:pt x="24025" y="191929"/>
                  </a:lnTo>
                  <a:lnTo>
                    <a:pt x="26545" y="188784"/>
                  </a:lnTo>
                  <a:lnTo>
                    <a:pt x="28226" y="182008"/>
                  </a:lnTo>
                  <a:lnTo>
                    <a:pt x="25001" y="155704"/>
                  </a:lnTo>
                  <a:lnTo>
                    <a:pt x="6749" y="94561"/>
                  </a:lnTo>
                  <a:lnTo>
                    <a:pt x="6120" y="73613"/>
                  </a:lnTo>
                  <a:lnTo>
                    <a:pt x="10909" y="53774"/>
                  </a:lnTo>
                  <a:lnTo>
                    <a:pt x="20837" y="37158"/>
                  </a:lnTo>
                  <a:lnTo>
                    <a:pt x="36167" y="25094"/>
                  </a:lnTo>
                  <a:lnTo>
                    <a:pt x="82492" y="521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11730" y="1751585"/>
              <a:ext cx="178986" cy="375172"/>
            </a:xfrm>
            <a:custGeom>
              <a:avLst/>
              <a:gdLst/>
              <a:ahLst/>
              <a:cxnLst/>
              <a:rect l="0" t="0" r="0" b="0"/>
              <a:pathLst>
                <a:path w="178986" h="375172">
                  <a:moveTo>
                    <a:pt x="0" y="375171"/>
                  </a:moveTo>
                  <a:lnTo>
                    <a:pt x="5590" y="316554"/>
                  </a:lnTo>
                  <a:lnTo>
                    <a:pt x="10723" y="262380"/>
                  </a:lnTo>
                  <a:lnTo>
                    <a:pt x="18669" y="203499"/>
                  </a:lnTo>
                  <a:lnTo>
                    <a:pt x="26174" y="141479"/>
                  </a:lnTo>
                  <a:lnTo>
                    <a:pt x="31686" y="85338"/>
                  </a:lnTo>
                  <a:lnTo>
                    <a:pt x="46099" y="28384"/>
                  </a:lnTo>
                  <a:lnTo>
                    <a:pt x="61882" y="1928"/>
                  </a:lnTo>
                  <a:lnTo>
                    <a:pt x="66991" y="0"/>
                  </a:lnTo>
                  <a:lnTo>
                    <a:pt x="71567" y="2225"/>
                  </a:lnTo>
                  <a:lnTo>
                    <a:pt x="92906" y="36601"/>
                  </a:lnTo>
                  <a:lnTo>
                    <a:pt x="115108" y="99016"/>
                  </a:lnTo>
                  <a:lnTo>
                    <a:pt x="129712" y="148657"/>
                  </a:lnTo>
                  <a:lnTo>
                    <a:pt x="143862" y="211928"/>
                  </a:lnTo>
                  <a:lnTo>
                    <a:pt x="157922" y="274512"/>
                  </a:lnTo>
                  <a:lnTo>
                    <a:pt x="178985" y="333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32787" y="1973768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5" y="0"/>
                  </a:lnTo>
                  <a:lnTo>
                    <a:pt x="50897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69395" y="1937243"/>
              <a:ext cx="244367" cy="132284"/>
            </a:xfrm>
            <a:custGeom>
              <a:avLst/>
              <a:gdLst/>
              <a:ahLst/>
              <a:cxnLst/>
              <a:rect l="0" t="0" r="0" b="0"/>
              <a:pathLst>
                <a:path w="244367" h="132284">
                  <a:moveTo>
                    <a:pt x="5589" y="10529"/>
                  </a:moveTo>
                  <a:lnTo>
                    <a:pt x="0" y="27296"/>
                  </a:lnTo>
                  <a:lnTo>
                    <a:pt x="2114" y="60081"/>
                  </a:lnTo>
                  <a:lnTo>
                    <a:pt x="14478" y="103505"/>
                  </a:lnTo>
                  <a:lnTo>
                    <a:pt x="25527" y="120481"/>
                  </a:lnTo>
                  <a:lnTo>
                    <a:pt x="34089" y="124775"/>
                  </a:lnTo>
                  <a:lnTo>
                    <a:pt x="56080" y="126425"/>
                  </a:lnTo>
                  <a:lnTo>
                    <a:pt x="75213" y="120140"/>
                  </a:lnTo>
                  <a:lnTo>
                    <a:pt x="83590" y="115188"/>
                  </a:lnTo>
                  <a:lnTo>
                    <a:pt x="96019" y="100328"/>
                  </a:lnTo>
                  <a:lnTo>
                    <a:pt x="113529" y="62192"/>
                  </a:lnTo>
                  <a:lnTo>
                    <a:pt x="116153" y="60179"/>
                  </a:lnTo>
                  <a:lnTo>
                    <a:pt x="117903" y="63516"/>
                  </a:lnTo>
                  <a:lnTo>
                    <a:pt x="122187" y="78532"/>
                  </a:lnTo>
                  <a:lnTo>
                    <a:pt x="144001" y="113649"/>
                  </a:lnTo>
                  <a:lnTo>
                    <a:pt x="150506" y="121389"/>
                  </a:lnTo>
                  <a:lnTo>
                    <a:pt x="170212" y="129990"/>
                  </a:lnTo>
                  <a:lnTo>
                    <a:pt x="182018" y="132283"/>
                  </a:lnTo>
                  <a:lnTo>
                    <a:pt x="193398" y="130303"/>
                  </a:lnTo>
                  <a:lnTo>
                    <a:pt x="215402" y="118744"/>
                  </a:lnTo>
                  <a:lnTo>
                    <a:pt x="230640" y="101908"/>
                  </a:lnTo>
                  <a:lnTo>
                    <a:pt x="236342" y="92505"/>
                  </a:lnTo>
                  <a:lnTo>
                    <a:pt x="244366" y="51326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69782" y="197935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4" y="37478"/>
                  </a:lnTo>
                  <a:lnTo>
                    <a:pt x="18669" y="9863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59253" y="185301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632953" y="1898734"/>
              <a:ext cx="157928" cy="196438"/>
            </a:xfrm>
            <a:custGeom>
              <a:avLst/>
              <a:gdLst/>
              <a:ahLst/>
              <a:cxnLst/>
              <a:rect l="0" t="0" r="0" b="0"/>
              <a:pathLst>
                <a:path w="157928" h="196438">
                  <a:moveTo>
                    <a:pt x="0" y="49038"/>
                  </a:moveTo>
                  <a:lnTo>
                    <a:pt x="14655" y="104179"/>
                  </a:lnTo>
                  <a:lnTo>
                    <a:pt x="24749" y="141415"/>
                  </a:lnTo>
                  <a:lnTo>
                    <a:pt x="25858" y="143378"/>
                  </a:lnTo>
                  <a:lnTo>
                    <a:pt x="14397" y="88159"/>
                  </a:lnTo>
                  <a:lnTo>
                    <a:pt x="14413" y="29123"/>
                  </a:lnTo>
                  <a:lnTo>
                    <a:pt x="16627" y="14704"/>
                  </a:lnTo>
                  <a:lnTo>
                    <a:pt x="22784" y="6261"/>
                  </a:lnTo>
                  <a:lnTo>
                    <a:pt x="31567" y="1803"/>
                  </a:lnTo>
                  <a:lnTo>
                    <a:pt x="42101" y="0"/>
                  </a:lnTo>
                  <a:lnTo>
                    <a:pt x="51464" y="2308"/>
                  </a:lnTo>
                  <a:lnTo>
                    <a:pt x="83302" y="28109"/>
                  </a:lnTo>
                  <a:lnTo>
                    <a:pt x="112121" y="61671"/>
                  </a:lnTo>
                  <a:lnTo>
                    <a:pt x="139042" y="123939"/>
                  </a:lnTo>
                  <a:lnTo>
                    <a:pt x="152332" y="162088"/>
                  </a:lnTo>
                  <a:lnTo>
                    <a:pt x="157927" y="1964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22474" y="1888892"/>
              <a:ext cx="139726" cy="198688"/>
            </a:xfrm>
            <a:custGeom>
              <a:avLst/>
              <a:gdLst/>
              <a:ahLst/>
              <a:cxnLst/>
              <a:rect l="0" t="0" r="0" b="0"/>
              <a:pathLst>
                <a:path w="139726" h="198688">
                  <a:moveTo>
                    <a:pt x="115806" y="16766"/>
                  </a:moveTo>
                  <a:lnTo>
                    <a:pt x="104627" y="5587"/>
                  </a:lnTo>
                  <a:lnTo>
                    <a:pt x="83541" y="99"/>
                  </a:lnTo>
                  <a:lnTo>
                    <a:pt x="57012" y="0"/>
                  </a:lnTo>
                  <a:lnTo>
                    <a:pt x="33523" y="7754"/>
                  </a:lnTo>
                  <a:lnTo>
                    <a:pt x="6158" y="25274"/>
                  </a:lnTo>
                  <a:lnTo>
                    <a:pt x="1763" y="32966"/>
                  </a:lnTo>
                  <a:lnTo>
                    <a:pt x="0" y="50872"/>
                  </a:lnTo>
                  <a:lnTo>
                    <a:pt x="3507" y="59391"/>
                  </a:lnTo>
                  <a:lnTo>
                    <a:pt x="16762" y="75094"/>
                  </a:lnTo>
                  <a:lnTo>
                    <a:pt x="37470" y="83634"/>
                  </a:lnTo>
                  <a:lnTo>
                    <a:pt x="100204" y="91905"/>
                  </a:lnTo>
                  <a:lnTo>
                    <a:pt x="119010" y="101244"/>
                  </a:lnTo>
                  <a:lnTo>
                    <a:pt x="132048" y="116313"/>
                  </a:lnTo>
                  <a:lnTo>
                    <a:pt x="137162" y="125244"/>
                  </a:lnTo>
                  <a:lnTo>
                    <a:pt x="139725" y="144527"/>
                  </a:lnTo>
                  <a:lnTo>
                    <a:pt x="135795" y="163626"/>
                  </a:lnTo>
                  <a:lnTo>
                    <a:pt x="126250" y="179913"/>
                  </a:lnTo>
                  <a:lnTo>
                    <a:pt x="107970" y="191831"/>
                  </a:lnTo>
                  <a:lnTo>
                    <a:pt x="86587" y="198687"/>
                  </a:lnTo>
                  <a:lnTo>
                    <a:pt x="52635" y="195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54093" y="2063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7464704" y="1745296"/>
            <a:ext cx="2254661" cy="413047"/>
            <a:chOff x="7464704" y="1745296"/>
            <a:chExt cx="2254661" cy="413047"/>
          </a:xfrm>
        </p:grpSpPr>
        <p:sp>
          <p:nvSpPr>
            <p:cNvPr id="138" name="Freeform 137"/>
            <p:cNvSpPr/>
            <p:nvPr/>
          </p:nvSpPr>
          <p:spPr>
            <a:xfrm>
              <a:off x="7570640" y="1800373"/>
              <a:ext cx="9879" cy="242156"/>
            </a:xfrm>
            <a:custGeom>
              <a:avLst/>
              <a:gdLst/>
              <a:ahLst/>
              <a:cxnLst/>
              <a:rect l="0" t="0" r="0" b="0"/>
              <a:pathLst>
                <a:path w="9879" h="242156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50386"/>
                  </a:lnTo>
                  <a:lnTo>
                    <a:pt x="8928" y="204617"/>
                  </a:lnTo>
                  <a:lnTo>
                    <a:pt x="9878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464704" y="1758259"/>
              <a:ext cx="263214" cy="94757"/>
            </a:xfrm>
            <a:custGeom>
              <a:avLst/>
              <a:gdLst/>
              <a:ahLst/>
              <a:cxnLst/>
              <a:rect l="0" t="0" r="0" b="0"/>
              <a:pathLst>
                <a:path w="263214" h="94757">
                  <a:moveTo>
                    <a:pt x="263213" y="0"/>
                  </a:moveTo>
                  <a:lnTo>
                    <a:pt x="202102" y="25193"/>
                  </a:lnTo>
                  <a:lnTo>
                    <a:pt x="161455" y="44664"/>
                  </a:lnTo>
                  <a:lnTo>
                    <a:pt x="143118" y="56115"/>
                  </a:lnTo>
                  <a:lnTo>
                    <a:pt x="85282" y="76742"/>
                  </a:lnTo>
                  <a:lnTo>
                    <a:pt x="31725" y="9157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64704" y="2010943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0063" y="14654"/>
                  </a:lnTo>
                  <a:lnTo>
                    <a:pt x="128679" y="28197"/>
                  </a:lnTo>
                  <a:lnTo>
                    <a:pt x="73468" y="42138"/>
                  </a:lnTo>
                  <a:lnTo>
                    <a:pt x="10263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776212" y="1745296"/>
              <a:ext cx="130690" cy="318290"/>
            </a:xfrm>
            <a:custGeom>
              <a:avLst/>
              <a:gdLst/>
              <a:ahLst/>
              <a:cxnLst/>
              <a:rect l="0" t="0" r="0" b="0"/>
              <a:pathLst>
                <a:path w="130690" h="318290">
                  <a:moveTo>
                    <a:pt x="56990" y="318289"/>
                  </a:moveTo>
                  <a:lnTo>
                    <a:pt x="39031" y="257179"/>
                  </a:lnTo>
                  <a:lnTo>
                    <a:pt x="27431" y="197158"/>
                  </a:lnTo>
                  <a:lnTo>
                    <a:pt x="17399" y="143627"/>
                  </a:lnTo>
                  <a:lnTo>
                    <a:pt x="708" y="87231"/>
                  </a:lnTo>
                  <a:lnTo>
                    <a:pt x="0" y="65858"/>
                  </a:lnTo>
                  <a:lnTo>
                    <a:pt x="4755" y="44661"/>
                  </a:lnTo>
                  <a:lnTo>
                    <a:pt x="14668" y="23541"/>
                  </a:lnTo>
                  <a:lnTo>
                    <a:pt x="33111" y="8695"/>
                  </a:lnTo>
                  <a:lnTo>
                    <a:pt x="44580" y="3099"/>
                  </a:lnTo>
                  <a:lnTo>
                    <a:pt x="69802" y="0"/>
                  </a:lnTo>
                  <a:lnTo>
                    <a:pt x="130689" y="2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727917" y="1900068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90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4929" y="12139"/>
                  </a:lnTo>
                  <a:lnTo>
                    <a:pt x="19541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120901" y="1947772"/>
              <a:ext cx="150159" cy="150448"/>
            </a:xfrm>
            <a:custGeom>
              <a:avLst/>
              <a:gdLst/>
              <a:ahLst/>
              <a:cxnLst/>
              <a:rect l="0" t="0" r="0" b="0"/>
              <a:pathLst>
                <a:path w="150159" h="150448">
                  <a:moveTo>
                    <a:pt x="122912" y="0"/>
                  </a:moveTo>
                  <a:lnTo>
                    <a:pt x="64296" y="5589"/>
                  </a:lnTo>
                  <a:lnTo>
                    <a:pt x="29505" y="14654"/>
                  </a:lnTo>
                  <a:lnTo>
                    <a:pt x="20867" y="20297"/>
                  </a:lnTo>
                  <a:lnTo>
                    <a:pt x="8149" y="35927"/>
                  </a:lnTo>
                  <a:lnTo>
                    <a:pt x="0" y="70046"/>
                  </a:lnTo>
                  <a:lnTo>
                    <a:pt x="4334" y="93133"/>
                  </a:lnTo>
                  <a:lnTo>
                    <a:pt x="19928" y="122741"/>
                  </a:lnTo>
                  <a:lnTo>
                    <a:pt x="33858" y="137610"/>
                  </a:lnTo>
                  <a:lnTo>
                    <a:pt x="51747" y="148117"/>
                  </a:lnTo>
                  <a:lnTo>
                    <a:pt x="71396" y="150447"/>
                  </a:lnTo>
                  <a:lnTo>
                    <a:pt x="112607" y="142412"/>
                  </a:lnTo>
                  <a:lnTo>
                    <a:pt x="130420" y="129974"/>
                  </a:lnTo>
                  <a:lnTo>
                    <a:pt x="138446" y="121744"/>
                  </a:lnTo>
                  <a:lnTo>
                    <a:pt x="147364" y="100122"/>
                  </a:lnTo>
                  <a:lnTo>
                    <a:pt x="150158" y="74914"/>
                  </a:lnTo>
                  <a:lnTo>
                    <a:pt x="147499" y="48113"/>
                  </a:lnTo>
                  <a:lnTo>
                    <a:pt x="139299" y="26842"/>
                  </a:lnTo>
                  <a:lnTo>
                    <a:pt x="133837" y="17895"/>
                  </a:lnTo>
                  <a:lnTo>
                    <a:pt x="121529" y="7953"/>
                  </a:lnTo>
                  <a:lnTo>
                    <a:pt x="1018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317513" y="1888790"/>
              <a:ext cx="315856" cy="185325"/>
            </a:xfrm>
            <a:custGeom>
              <a:avLst/>
              <a:gdLst/>
              <a:ahLst/>
              <a:cxnLst/>
              <a:rect l="0" t="0" r="0" b="0"/>
              <a:pathLst>
                <a:path w="315856" h="185325">
                  <a:moveTo>
                    <a:pt x="0" y="90567"/>
                  </a:moveTo>
                  <a:lnTo>
                    <a:pt x="3120" y="133259"/>
                  </a:lnTo>
                  <a:lnTo>
                    <a:pt x="5589" y="143595"/>
                  </a:lnTo>
                  <a:lnTo>
                    <a:pt x="7236" y="145806"/>
                  </a:lnTo>
                  <a:lnTo>
                    <a:pt x="9065" y="135785"/>
                  </a:lnTo>
                  <a:lnTo>
                    <a:pt x="12580" y="85158"/>
                  </a:lnTo>
                  <a:lnTo>
                    <a:pt x="27254" y="51140"/>
                  </a:lnTo>
                  <a:lnTo>
                    <a:pt x="39799" y="33659"/>
                  </a:lnTo>
                  <a:lnTo>
                    <a:pt x="47589" y="30402"/>
                  </a:lnTo>
                  <a:lnTo>
                    <a:pt x="56292" y="30570"/>
                  </a:lnTo>
                  <a:lnTo>
                    <a:pt x="65604" y="33021"/>
                  </a:lnTo>
                  <a:lnTo>
                    <a:pt x="72982" y="38165"/>
                  </a:lnTo>
                  <a:lnTo>
                    <a:pt x="108332" y="91512"/>
                  </a:lnTo>
                  <a:lnTo>
                    <a:pt x="129328" y="143334"/>
                  </a:lnTo>
                  <a:lnTo>
                    <a:pt x="131842" y="145632"/>
                  </a:lnTo>
                  <a:lnTo>
                    <a:pt x="133519" y="142485"/>
                  </a:lnTo>
                  <a:lnTo>
                    <a:pt x="137721" y="127680"/>
                  </a:lnTo>
                  <a:lnTo>
                    <a:pt x="147387" y="109401"/>
                  </a:lnTo>
                  <a:lnTo>
                    <a:pt x="168841" y="95818"/>
                  </a:lnTo>
                  <a:lnTo>
                    <a:pt x="213803" y="84714"/>
                  </a:lnTo>
                  <a:lnTo>
                    <a:pt x="270220" y="75373"/>
                  </a:lnTo>
                  <a:lnTo>
                    <a:pt x="298694" y="60069"/>
                  </a:lnTo>
                  <a:lnTo>
                    <a:pt x="300905" y="52687"/>
                  </a:lnTo>
                  <a:lnTo>
                    <a:pt x="298869" y="44257"/>
                  </a:lnTo>
                  <a:lnTo>
                    <a:pt x="287249" y="26701"/>
                  </a:lnTo>
                  <a:lnTo>
                    <a:pt x="270386" y="11099"/>
                  </a:lnTo>
                  <a:lnTo>
                    <a:pt x="248073" y="2605"/>
                  </a:lnTo>
                  <a:lnTo>
                    <a:pt x="223728" y="0"/>
                  </a:lnTo>
                  <a:lnTo>
                    <a:pt x="201210" y="2742"/>
                  </a:lnTo>
                  <a:lnTo>
                    <a:pt x="191462" y="8620"/>
                  </a:lnTo>
                  <a:lnTo>
                    <a:pt x="174391" y="27630"/>
                  </a:lnTo>
                  <a:lnTo>
                    <a:pt x="165245" y="51677"/>
                  </a:lnTo>
                  <a:lnTo>
                    <a:pt x="162805" y="64640"/>
                  </a:lnTo>
                  <a:lnTo>
                    <a:pt x="166335" y="88403"/>
                  </a:lnTo>
                  <a:lnTo>
                    <a:pt x="182075" y="132254"/>
                  </a:lnTo>
                  <a:lnTo>
                    <a:pt x="198685" y="150428"/>
                  </a:lnTo>
                  <a:lnTo>
                    <a:pt x="241887" y="175571"/>
                  </a:lnTo>
                  <a:lnTo>
                    <a:pt x="302070" y="184039"/>
                  </a:lnTo>
                  <a:lnTo>
                    <a:pt x="315855" y="185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896580" y="1800373"/>
              <a:ext cx="31586" cy="315855"/>
            </a:xfrm>
            <a:custGeom>
              <a:avLst/>
              <a:gdLst/>
              <a:ahLst/>
              <a:cxnLst/>
              <a:rect l="0" t="0" r="0" b="0"/>
              <a:pathLst>
                <a:path w="31586" h="315855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5685" y="206582"/>
                  </a:lnTo>
                  <a:lnTo>
                    <a:pt x="27231" y="261514"/>
                  </a:lnTo>
                  <a:lnTo>
                    <a:pt x="31585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015117" y="1956820"/>
              <a:ext cx="186791" cy="170995"/>
            </a:xfrm>
            <a:custGeom>
              <a:avLst/>
              <a:gdLst/>
              <a:ahLst/>
              <a:cxnLst/>
              <a:rect l="0" t="0" r="0" b="0"/>
              <a:pathLst>
                <a:path w="186791" h="170995">
                  <a:moveTo>
                    <a:pt x="70976" y="117294"/>
                  </a:moveTo>
                  <a:lnTo>
                    <a:pt x="86617" y="99313"/>
                  </a:lnTo>
                  <a:lnTo>
                    <a:pt x="94695" y="82396"/>
                  </a:lnTo>
                  <a:lnTo>
                    <a:pt x="100232" y="47552"/>
                  </a:lnTo>
                  <a:lnTo>
                    <a:pt x="95287" y="27416"/>
                  </a:lnTo>
                  <a:lnTo>
                    <a:pt x="90693" y="18771"/>
                  </a:lnTo>
                  <a:lnTo>
                    <a:pt x="76230" y="6045"/>
                  </a:lnTo>
                  <a:lnTo>
                    <a:pt x="67459" y="1014"/>
                  </a:lnTo>
                  <a:lnTo>
                    <a:pt x="59273" y="0"/>
                  </a:lnTo>
                  <a:lnTo>
                    <a:pt x="43938" y="5111"/>
                  </a:lnTo>
                  <a:lnTo>
                    <a:pt x="22151" y="26733"/>
                  </a:lnTo>
                  <a:lnTo>
                    <a:pt x="6467" y="55366"/>
                  </a:lnTo>
                  <a:lnTo>
                    <a:pt x="0" y="97255"/>
                  </a:lnTo>
                  <a:lnTo>
                    <a:pt x="9262" y="141122"/>
                  </a:lnTo>
                  <a:lnTo>
                    <a:pt x="23660" y="160250"/>
                  </a:lnTo>
                  <a:lnTo>
                    <a:pt x="32413" y="166988"/>
                  </a:lnTo>
                  <a:lnTo>
                    <a:pt x="40588" y="169140"/>
                  </a:lnTo>
                  <a:lnTo>
                    <a:pt x="48377" y="168236"/>
                  </a:lnTo>
                  <a:lnTo>
                    <a:pt x="55910" y="165293"/>
                  </a:lnTo>
                  <a:lnTo>
                    <a:pt x="70519" y="149545"/>
                  </a:lnTo>
                  <a:lnTo>
                    <a:pt x="82471" y="126948"/>
                  </a:lnTo>
                  <a:lnTo>
                    <a:pt x="90369" y="96107"/>
                  </a:lnTo>
                  <a:lnTo>
                    <a:pt x="93264" y="96151"/>
                  </a:lnTo>
                  <a:lnTo>
                    <a:pt x="144982" y="159029"/>
                  </a:lnTo>
                  <a:lnTo>
                    <a:pt x="151898" y="166174"/>
                  </a:lnTo>
                  <a:lnTo>
                    <a:pt x="158850" y="169768"/>
                  </a:lnTo>
                  <a:lnTo>
                    <a:pt x="165824" y="170994"/>
                  </a:lnTo>
                  <a:lnTo>
                    <a:pt x="186790" y="1699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193184" y="1968305"/>
              <a:ext cx="145594" cy="168981"/>
            </a:xfrm>
            <a:custGeom>
              <a:avLst/>
              <a:gdLst/>
              <a:ahLst/>
              <a:cxnLst/>
              <a:rect l="0" t="0" r="0" b="0"/>
              <a:pathLst>
                <a:path w="145594" h="168981">
                  <a:moveTo>
                    <a:pt x="19251" y="53166"/>
                  </a:moveTo>
                  <a:lnTo>
                    <a:pt x="13662" y="69934"/>
                  </a:lnTo>
                  <a:lnTo>
                    <a:pt x="15764" y="114493"/>
                  </a:lnTo>
                  <a:lnTo>
                    <a:pt x="14587" y="115108"/>
                  </a:lnTo>
                  <a:lnTo>
                    <a:pt x="4291" y="90878"/>
                  </a:lnTo>
                  <a:lnTo>
                    <a:pt x="0" y="56801"/>
                  </a:lnTo>
                  <a:lnTo>
                    <a:pt x="5235" y="33725"/>
                  </a:lnTo>
                  <a:lnTo>
                    <a:pt x="9907" y="22657"/>
                  </a:lnTo>
                  <a:lnTo>
                    <a:pt x="24458" y="7241"/>
                  </a:lnTo>
                  <a:lnTo>
                    <a:pt x="33250" y="1492"/>
                  </a:lnTo>
                  <a:lnTo>
                    <a:pt x="42622" y="0"/>
                  </a:lnTo>
                  <a:lnTo>
                    <a:pt x="62393" y="4580"/>
                  </a:lnTo>
                  <a:lnTo>
                    <a:pt x="87666" y="20313"/>
                  </a:lnTo>
                  <a:lnTo>
                    <a:pt x="99571" y="36225"/>
                  </a:lnTo>
                  <a:lnTo>
                    <a:pt x="124193" y="95641"/>
                  </a:lnTo>
                  <a:lnTo>
                    <a:pt x="142443" y="157457"/>
                  </a:lnTo>
                  <a:lnTo>
                    <a:pt x="145593" y="168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374626" y="1778279"/>
              <a:ext cx="143136" cy="364626"/>
            </a:xfrm>
            <a:custGeom>
              <a:avLst/>
              <a:gdLst/>
              <a:ahLst/>
              <a:cxnLst/>
              <a:rect l="0" t="0" r="0" b="0"/>
              <a:pathLst>
                <a:path w="143136" h="364626">
                  <a:moveTo>
                    <a:pt x="90493" y="316892"/>
                  </a:moveTo>
                  <a:lnTo>
                    <a:pt x="96082" y="300124"/>
                  </a:lnTo>
                  <a:lnTo>
                    <a:pt x="95707" y="282533"/>
                  </a:lnTo>
                  <a:lnTo>
                    <a:pt x="90470" y="263017"/>
                  </a:lnTo>
                  <a:lnTo>
                    <a:pt x="80344" y="242644"/>
                  </a:lnTo>
                  <a:lnTo>
                    <a:pt x="64925" y="228131"/>
                  </a:lnTo>
                  <a:lnTo>
                    <a:pt x="55901" y="222623"/>
                  </a:lnTo>
                  <a:lnTo>
                    <a:pt x="47544" y="221290"/>
                  </a:lnTo>
                  <a:lnTo>
                    <a:pt x="39634" y="222742"/>
                  </a:lnTo>
                  <a:lnTo>
                    <a:pt x="32020" y="226049"/>
                  </a:lnTo>
                  <a:lnTo>
                    <a:pt x="17322" y="242202"/>
                  </a:lnTo>
                  <a:lnTo>
                    <a:pt x="5330" y="264979"/>
                  </a:lnTo>
                  <a:lnTo>
                    <a:pt x="0" y="290700"/>
                  </a:lnTo>
                  <a:lnTo>
                    <a:pt x="2589" y="325899"/>
                  </a:lnTo>
                  <a:lnTo>
                    <a:pt x="10870" y="344681"/>
                  </a:lnTo>
                  <a:lnTo>
                    <a:pt x="16355" y="352966"/>
                  </a:lnTo>
                  <a:lnTo>
                    <a:pt x="24690" y="358488"/>
                  </a:lnTo>
                  <a:lnTo>
                    <a:pt x="46429" y="364625"/>
                  </a:lnTo>
                  <a:lnTo>
                    <a:pt x="56437" y="362752"/>
                  </a:lnTo>
                  <a:lnTo>
                    <a:pt x="73798" y="351312"/>
                  </a:lnTo>
                  <a:lnTo>
                    <a:pt x="91136" y="325140"/>
                  </a:lnTo>
                  <a:lnTo>
                    <a:pt x="106305" y="268045"/>
                  </a:lnTo>
                  <a:lnTo>
                    <a:pt x="109996" y="217671"/>
                  </a:lnTo>
                  <a:lnTo>
                    <a:pt x="111089" y="164530"/>
                  </a:lnTo>
                  <a:lnTo>
                    <a:pt x="110243" y="108361"/>
                  </a:lnTo>
                  <a:lnTo>
                    <a:pt x="103190" y="53042"/>
                  </a:lnTo>
                  <a:lnTo>
                    <a:pt x="95861" y="2990"/>
                  </a:lnTo>
                  <a:lnTo>
                    <a:pt x="94072" y="0"/>
                  </a:lnTo>
                  <a:lnTo>
                    <a:pt x="92879" y="2685"/>
                  </a:lnTo>
                  <a:lnTo>
                    <a:pt x="90807" y="61565"/>
                  </a:lnTo>
                  <a:lnTo>
                    <a:pt x="93675" y="122004"/>
                  </a:lnTo>
                  <a:lnTo>
                    <a:pt x="105160" y="179609"/>
                  </a:lnTo>
                  <a:lnTo>
                    <a:pt x="119863" y="237738"/>
                  </a:lnTo>
                  <a:lnTo>
                    <a:pt x="143135" y="295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549347" y="1947772"/>
              <a:ext cx="170018" cy="210571"/>
            </a:xfrm>
            <a:custGeom>
              <a:avLst/>
              <a:gdLst/>
              <a:ahLst/>
              <a:cxnLst/>
              <a:rect l="0" t="0" r="0" b="0"/>
              <a:pathLst>
                <a:path w="170018" h="210571">
                  <a:moveTo>
                    <a:pt x="136871" y="0"/>
                  </a:moveTo>
                  <a:lnTo>
                    <a:pt x="78253" y="0"/>
                  </a:lnTo>
                  <a:lnTo>
                    <a:pt x="43463" y="11178"/>
                  </a:lnTo>
                  <a:lnTo>
                    <a:pt x="27896" y="26025"/>
                  </a:lnTo>
                  <a:lnTo>
                    <a:pt x="22107" y="34897"/>
                  </a:lnTo>
                  <a:lnTo>
                    <a:pt x="18794" y="54114"/>
                  </a:lnTo>
                  <a:lnTo>
                    <a:pt x="19548" y="64152"/>
                  </a:lnTo>
                  <a:lnTo>
                    <a:pt x="23560" y="72014"/>
                  </a:lnTo>
                  <a:lnTo>
                    <a:pt x="37377" y="83868"/>
                  </a:lnTo>
                  <a:lnTo>
                    <a:pt x="70476" y="91530"/>
                  </a:lnTo>
                  <a:lnTo>
                    <a:pt x="122413" y="95289"/>
                  </a:lnTo>
                  <a:lnTo>
                    <a:pt x="145653" y="100062"/>
                  </a:lnTo>
                  <a:lnTo>
                    <a:pt x="154424" y="105312"/>
                  </a:lnTo>
                  <a:lnTo>
                    <a:pt x="167289" y="120505"/>
                  </a:lnTo>
                  <a:lnTo>
                    <a:pt x="170017" y="129469"/>
                  </a:lnTo>
                  <a:lnTo>
                    <a:pt x="169930" y="148788"/>
                  </a:lnTo>
                  <a:lnTo>
                    <a:pt x="162872" y="165954"/>
                  </a:lnTo>
                  <a:lnTo>
                    <a:pt x="157714" y="173807"/>
                  </a:lnTo>
                  <a:lnTo>
                    <a:pt x="139505" y="185652"/>
                  </a:lnTo>
                  <a:lnTo>
                    <a:pt x="84098" y="202788"/>
                  </a:lnTo>
                  <a:lnTo>
                    <a:pt x="28743" y="2090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9" name="Group 198"/>
          <p:cNvGrpSpPr/>
          <p:nvPr/>
        </p:nvGrpSpPr>
        <p:grpSpPr>
          <a:xfrm>
            <a:off x="663295" y="2321297"/>
            <a:ext cx="9128209" cy="625574"/>
            <a:chOff x="663295" y="2321297"/>
            <a:chExt cx="9128209" cy="625574"/>
          </a:xfrm>
        </p:grpSpPr>
        <p:sp>
          <p:nvSpPr>
            <p:cNvPr id="151" name="Freeform 150"/>
            <p:cNvSpPr/>
            <p:nvPr/>
          </p:nvSpPr>
          <p:spPr>
            <a:xfrm>
              <a:off x="663295" y="2568953"/>
              <a:ext cx="379630" cy="377918"/>
            </a:xfrm>
            <a:custGeom>
              <a:avLst/>
              <a:gdLst/>
              <a:ahLst/>
              <a:cxnLst/>
              <a:rect l="0" t="0" r="0" b="0"/>
              <a:pathLst>
                <a:path w="379630" h="377918">
                  <a:moveTo>
                    <a:pt x="0" y="0"/>
                  </a:moveTo>
                  <a:lnTo>
                    <a:pt x="0" y="54145"/>
                  </a:lnTo>
                  <a:lnTo>
                    <a:pt x="5589" y="114680"/>
                  </a:lnTo>
                  <a:lnTo>
                    <a:pt x="14654" y="165651"/>
                  </a:lnTo>
                  <a:lnTo>
                    <a:pt x="19160" y="223387"/>
                  </a:lnTo>
                  <a:lnTo>
                    <a:pt x="26084" y="279358"/>
                  </a:lnTo>
                  <a:lnTo>
                    <a:pt x="31668" y="342268"/>
                  </a:lnTo>
                  <a:lnTo>
                    <a:pt x="37329" y="377363"/>
                  </a:lnTo>
                  <a:lnTo>
                    <a:pt x="36584" y="377917"/>
                  </a:lnTo>
                  <a:lnTo>
                    <a:pt x="34918" y="374777"/>
                  </a:lnTo>
                  <a:lnTo>
                    <a:pt x="33413" y="330050"/>
                  </a:lnTo>
                  <a:lnTo>
                    <a:pt x="46326" y="274224"/>
                  </a:lnTo>
                  <a:lnTo>
                    <a:pt x="61949" y="242299"/>
                  </a:lnTo>
                  <a:lnTo>
                    <a:pt x="77836" y="227401"/>
                  </a:lnTo>
                  <a:lnTo>
                    <a:pt x="86985" y="221791"/>
                  </a:lnTo>
                  <a:lnTo>
                    <a:pt x="106510" y="218677"/>
                  </a:lnTo>
                  <a:lnTo>
                    <a:pt x="116630" y="219484"/>
                  </a:lnTo>
                  <a:lnTo>
                    <a:pt x="137233" y="229739"/>
                  </a:lnTo>
                  <a:lnTo>
                    <a:pt x="173467" y="259330"/>
                  </a:lnTo>
                  <a:lnTo>
                    <a:pt x="190348" y="286239"/>
                  </a:lnTo>
                  <a:lnTo>
                    <a:pt x="202758" y="316438"/>
                  </a:lnTo>
                  <a:lnTo>
                    <a:pt x="206532" y="319754"/>
                  </a:lnTo>
                  <a:lnTo>
                    <a:pt x="210218" y="318454"/>
                  </a:lnTo>
                  <a:lnTo>
                    <a:pt x="217432" y="307651"/>
                  </a:lnTo>
                  <a:lnTo>
                    <a:pt x="234715" y="275240"/>
                  </a:lnTo>
                  <a:lnTo>
                    <a:pt x="248207" y="261539"/>
                  </a:lnTo>
                  <a:lnTo>
                    <a:pt x="305858" y="235606"/>
                  </a:lnTo>
                  <a:lnTo>
                    <a:pt x="335899" y="223577"/>
                  </a:lnTo>
                  <a:lnTo>
                    <a:pt x="374921" y="192424"/>
                  </a:lnTo>
                  <a:lnTo>
                    <a:pt x="378629" y="184435"/>
                  </a:lnTo>
                  <a:lnTo>
                    <a:pt x="379629" y="166199"/>
                  </a:lnTo>
                  <a:lnTo>
                    <a:pt x="375919" y="157593"/>
                  </a:lnTo>
                  <a:lnTo>
                    <a:pt x="362437" y="141791"/>
                  </a:lnTo>
                  <a:lnTo>
                    <a:pt x="338508" y="133208"/>
                  </a:lnTo>
                  <a:lnTo>
                    <a:pt x="323938" y="130919"/>
                  </a:lnTo>
                  <a:lnTo>
                    <a:pt x="311885" y="132903"/>
                  </a:lnTo>
                  <a:lnTo>
                    <a:pt x="292253" y="144466"/>
                  </a:lnTo>
                  <a:lnTo>
                    <a:pt x="278849" y="164423"/>
                  </a:lnTo>
                  <a:lnTo>
                    <a:pt x="270162" y="190060"/>
                  </a:lnTo>
                  <a:lnTo>
                    <a:pt x="266441" y="236208"/>
                  </a:lnTo>
                  <a:lnTo>
                    <a:pt x="275072" y="291197"/>
                  </a:lnTo>
                  <a:lnTo>
                    <a:pt x="278138" y="302926"/>
                  </a:lnTo>
                  <a:lnTo>
                    <a:pt x="283691" y="311915"/>
                  </a:lnTo>
                  <a:lnTo>
                    <a:pt x="299220" y="325022"/>
                  </a:lnTo>
                  <a:lnTo>
                    <a:pt x="308275" y="327816"/>
                  </a:lnTo>
                  <a:lnTo>
                    <a:pt x="36849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085694" y="2715847"/>
              <a:ext cx="146141" cy="169057"/>
            </a:xfrm>
            <a:custGeom>
              <a:avLst/>
              <a:gdLst/>
              <a:ahLst/>
              <a:cxnLst/>
              <a:rect l="0" t="0" r="0" b="0"/>
              <a:pathLst>
                <a:path w="146141" h="169057">
                  <a:moveTo>
                    <a:pt x="61912" y="126847"/>
                  </a:moveTo>
                  <a:lnTo>
                    <a:pt x="77553" y="108866"/>
                  </a:lnTo>
                  <a:lnTo>
                    <a:pt x="85631" y="91949"/>
                  </a:lnTo>
                  <a:lnTo>
                    <a:pt x="91167" y="57105"/>
                  </a:lnTo>
                  <a:lnTo>
                    <a:pt x="86222" y="33849"/>
                  </a:lnTo>
                  <a:lnTo>
                    <a:pt x="81628" y="22735"/>
                  </a:lnTo>
                  <a:lnTo>
                    <a:pt x="67165" y="7265"/>
                  </a:lnTo>
                  <a:lnTo>
                    <a:pt x="58395" y="1502"/>
                  </a:lnTo>
                  <a:lnTo>
                    <a:pt x="50209" y="0"/>
                  </a:lnTo>
                  <a:lnTo>
                    <a:pt x="42411" y="1338"/>
                  </a:lnTo>
                  <a:lnTo>
                    <a:pt x="34873" y="4570"/>
                  </a:lnTo>
                  <a:lnTo>
                    <a:pt x="13086" y="25886"/>
                  </a:lnTo>
                  <a:lnTo>
                    <a:pt x="5117" y="47660"/>
                  </a:lnTo>
                  <a:lnTo>
                    <a:pt x="0" y="105356"/>
                  </a:lnTo>
                  <a:lnTo>
                    <a:pt x="5540" y="132503"/>
                  </a:lnTo>
                  <a:lnTo>
                    <a:pt x="10292" y="144656"/>
                  </a:lnTo>
                  <a:lnTo>
                    <a:pt x="24932" y="161278"/>
                  </a:lnTo>
                  <a:lnTo>
                    <a:pt x="33749" y="167349"/>
                  </a:lnTo>
                  <a:lnTo>
                    <a:pt x="41967" y="169056"/>
                  </a:lnTo>
                  <a:lnTo>
                    <a:pt x="49785" y="167854"/>
                  </a:lnTo>
                  <a:lnTo>
                    <a:pt x="57337" y="164714"/>
                  </a:lnTo>
                  <a:lnTo>
                    <a:pt x="68847" y="151865"/>
                  </a:lnTo>
                  <a:lnTo>
                    <a:pt x="76692" y="133287"/>
                  </a:lnTo>
                  <a:lnTo>
                    <a:pt x="80179" y="109432"/>
                  </a:lnTo>
                  <a:lnTo>
                    <a:pt x="82279" y="104709"/>
                  </a:lnTo>
                  <a:lnTo>
                    <a:pt x="84848" y="105069"/>
                  </a:lnTo>
                  <a:lnTo>
                    <a:pt x="90823" y="114828"/>
                  </a:lnTo>
                  <a:lnTo>
                    <a:pt x="97378" y="130864"/>
                  </a:lnTo>
                  <a:lnTo>
                    <a:pt x="110430" y="143450"/>
                  </a:lnTo>
                  <a:lnTo>
                    <a:pt x="131270" y="153993"/>
                  </a:lnTo>
                  <a:lnTo>
                    <a:pt x="146140" y="1584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257451" y="2513233"/>
              <a:ext cx="121783" cy="361127"/>
            </a:xfrm>
            <a:custGeom>
              <a:avLst/>
              <a:gdLst/>
              <a:ahLst/>
              <a:cxnLst/>
              <a:rect l="0" t="0" r="0" b="0"/>
              <a:pathLst>
                <a:path w="121783" h="361127">
                  <a:moveTo>
                    <a:pt x="100725" y="318932"/>
                  </a:moveTo>
                  <a:lnTo>
                    <a:pt x="97605" y="276241"/>
                  </a:lnTo>
                  <a:lnTo>
                    <a:pt x="95136" y="265905"/>
                  </a:lnTo>
                  <a:lnTo>
                    <a:pt x="89980" y="257844"/>
                  </a:lnTo>
                  <a:lnTo>
                    <a:pt x="74892" y="245769"/>
                  </a:lnTo>
                  <a:lnTo>
                    <a:pt x="53369" y="242741"/>
                  </a:lnTo>
                  <a:lnTo>
                    <a:pt x="41078" y="243572"/>
                  </a:lnTo>
                  <a:lnTo>
                    <a:pt x="21183" y="253853"/>
                  </a:lnTo>
                  <a:lnTo>
                    <a:pt x="12602" y="261508"/>
                  </a:lnTo>
                  <a:lnTo>
                    <a:pt x="3067" y="282492"/>
                  </a:lnTo>
                  <a:lnTo>
                    <a:pt x="0" y="306246"/>
                  </a:lnTo>
                  <a:lnTo>
                    <a:pt x="2536" y="328502"/>
                  </a:lnTo>
                  <a:lnTo>
                    <a:pt x="10682" y="346972"/>
                  </a:lnTo>
                  <a:lnTo>
                    <a:pt x="16130" y="355173"/>
                  </a:lnTo>
                  <a:lnTo>
                    <a:pt x="24441" y="359470"/>
                  </a:lnTo>
                  <a:lnTo>
                    <a:pt x="46154" y="361126"/>
                  </a:lnTo>
                  <a:lnTo>
                    <a:pt x="56155" y="356420"/>
                  </a:lnTo>
                  <a:lnTo>
                    <a:pt x="73507" y="338713"/>
                  </a:lnTo>
                  <a:lnTo>
                    <a:pt x="99451" y="287179"/>
                  </a:lnTo>
                  <a:lnTo>
                    <a:pt x="107756" y="252592"/>
                  </a:lnTo>
                  <a:lnTo>
                    <a:pt x="116152" y="198983"/>
                  </a:lnTo>
                  <a:lnTo>
                    <a:pt x="119500" y="143334"/>
                  </a:lnTo>
                  <a:lnTo>
                    <a:pt x="110109" y="87281"/>
                  </a:lnTo>
                  <a:lnTo>
                    <a:pt x="96989" y="31149"/>
                  </a:lnTo>
                  <a:lnTo>
                    <a:pt x="81031" y="216"/>
                  </a:lnTo>
                  <a:lnTo>
                    <a:pt x="77067" y="0"/>
                  </a:lnTo>
                  <a:lnTo>
                    <a:pt x="74424" y="5705"/>
                  </a:lnTo>
                  <a:lnTo>
                    <a:pt x="70183" y="56889"/>
                  </a:lnTo>
                  <a:lnTo>
                    <a:pt x="69449" y="106239"/>
                  </a:lnTo>
                  <a:lnTo>
                    <a:pt x="76436" y="159676"/>
                  </a:lnTo>
                  <a:lnTo>
                    <a:pt x="82149" y="214078"/>
                  </a:lnTo>
                  <a:lnTo>
                    <a:pt x="97542" y="275489"/>
                  </a:lnTo>
                  <a:lnTo>
                    <a:pt x="107841" y="304500"/>
                  </a:lnTo>
                  <a:lnTo>
                    <a:pt x="121782" y="3189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463263" y="2653181"/>
              <a:ext cx="107412" cy="178985"/>
            </a:xfrm>
            <a:custGeom>
              <a:avLst/>
              <a:gdLst/>
              <a:ahLst/>
              <a:cxnLst/>
              <a:rect l="0" t="0" r="0" b="0"/>
              <a:pathLst>
                <a:path w="107412" h="178985">
                  <a:moveTo>
                    <a:pt x="84426" y="0"/>
                  </a:moveTo>
                  <a:lnTo>
                    <a:pt x="62069" y="0"/>
                  </a:lnTo>
                  <a:lnTo>
                    <a:pt x="31398" y="11178"/>
                  </a:lnTo>
                  <a:lnTo>
                    <a:pt x="5673" y="34898"/>
                  </a:lnTo>
                  <a:lnTo>
                    <a:pt x="1508" y="44322"/>
                  </a:lnTo>
                  <a:lnTo>
                    <a:pt x="0" y="64152"/>
                  </a:lnTo>
                  <a:lnTo>
                    <a:pt x="4745" y="70844"/>
                  </a:lnTo>
                  <a:lnTo>
                    <a:pt x="12588" y="75305"/>
                  </a:lnTo>
                  <a:lnTo>
                    <a:pt x="32611" y="79093"/>
                  </a:lnTo>
                  <a:lnTo>
                    <a:pt x="74061" y="78231"/>
                  </a:lnTo>
                  <a:lnTo>
                    <a:pt x="84535" y="80230"/>
                  </a:lnTo>
                  <a:lnTo>
                    <a:pt x="92687" y="85072"/>
                  </a:lnTo>
                  <a:lnTo>
                    <a:pt x="104865" y="99811"/>
                  </a:lnTo>
                  <a:lnTo>
                    <a:pt x="107411" y="108655"/>
                  </a:lnTo>
                  <a:lnTo>
                    <a:pt x="107120" y="127840"/>
                  </a:lnTo>
                  <a:lnTo>
                    <a:pt x="99971" y="144945"/>
                  </a:lnTo>
                  <a:lnTo>
                    <a:pt x="94789" y="152782"/>
                  </a:lnTo>
                  <a:lnTo>
                    <a:pt x="79673" y="164609"/>
                  </a:lnTo>
                  <a:lnTo>
                    <a:pt x="60087" y="172595"/>
                  </a:lnTo>
                  <a:lnTo>
                    <a:pt x="19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02568" y="2663709"/>
              <a:ext cx="103091" cy="125993"/>
            </a:xfrm>
            <a:custGeom>
              <a:avLst/>
              <a:gdLst/>
              <a:ahLst/>
              <a:cxnLst/>
              <a:rect l="0" t="0" r="0" b="0"/>
              <a:pathLst>
                <a:path w="103091" h="125993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7669" y="100212"/>
                  </a:lnTo>
                  <a:lnTo>
                    <a:pt x="18176" y="119018"/>
                  </a:lnTo>
                  <a:lnTo>
                    <a:pt x="26594" y="123799"/>
                  </a:lnTo>
                  <a:lnTo>
                    <a:pt x="48424" y="125992"/>
                  </a:lnTo>
                  <a:lnTo>
                    <a:pt x="67486" y="119948"/>
                  </a:lnTo>
                  <a:lnTo>
                    <a:pt x="75844" y="115060"/>
                  </a:lnTo>
                  <a:lnTo>
                    <a:pt x="88251" y="100271"/>
                  </a:lnTo>
                  <a:lnTo>
                    <a:pt x="96494" y="80830"/>
                  </a:lnTo>
                  <a:lnTo>
                    <a:pt x="101787" y="33341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968829" y="2618357"/>
              <a:ext cx="98497" cy="310512"/>
            </a:xfrm>
            <a:custGeom>
              <a:avLst/>
              <a:gdLst/>
              <a:ahLst/>
              <a:cxnLst/>
              <a:rect l="0" t="0" r="0" b="0"/>
              <a:pathLst>
                <a:path w="98497" h="310512">
                  <a:moveTo>
                    <a:pt x="0" y="129580"/>
                  </a:moveTo>
                  <a:lnTo>
                    <a:pt x="3119" y="183725"/>
                  </a:lnTo>
                  <a:lnTo>
                    <a:pt x="14654" y="238672"/>
                  </a:lnTo>
                  <a:lnTo>
                    <a:pt x="31666" y="297151"/>
                  </a:lnTo>
                  <a:lnTo>
                    <a:pt x="36301" y="310511"/>
                  </a:lnTo>
                  <a:lnTo>
                    <a:pt x="20511" y="248668"/>
                  </a:lnTo>
                  <a:lnTo>
                    <a:pt x="12500" y="189889"/>
                  </a:lnTo>
                  <a:lnTo>
                    <a:pt x="3682" y="133218"/>
                  </a:lnTo>
                  <a:lnTo>
                    <a:pt x="727" y="73843"/>
                  </a:lnTo>
                  <a:lnTo>
                    <a:pt x="5733" y="17315"/>
                  </a:lnTo>
                  <a:lnTo>
                    <a:pt x="12010" y="9113"/>
                  </a:lnTo>
                  <a:lnTo>
                    <a:pt x="31464" y="0"/>
                  </a:lnTo>
                  <a:lnTo>
                    <a:pt x="52588" y="2189"/>
                  </a:lnTo>
                  <a:lnTo>
                    <a:pt x="63135" y="6048"/>
                  </a:lnTo>
                  <a:lnTo>
                    <a:pt x="77973" y="19695"/>
                  </a:lnTo>
                  <a:lnTo>
                    <a:pt x="97030" y="57052"/>
                  </a:lnTo>
                  <a:lnTo>
                    <a:pt x="98496" y="77458"/>
                  </a:lnTo>
                  <a:lnTo>
                    <a:pt x="94079" y="97056"/>
                  </a:lnTo>
                  <a:lnTo>
                    <a:pt x="84316" y="113565"/>
                  </a:lnTo>
                  <a:lnTo>
                    <a:pt x="60077" y="136014"/>
                  </a:lnTo>
                  <a:lnTo>
                    <a:pt x="50580" y="139719"/>
                  </a:lnTo>
                  <a:lnTo>
                    <a:pt x="10528" y="140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394265" y="2536555"/>
              <a:ext cx="185217" cy="146383"/>
            </a:xfrm>
            <a:custGeom>
              <a:avLst/>
              <a:gdLst/>
              <a:ahLst/>
              <a:cxnLst/>
              <a:rect l="0" t="0" r="0" b="0"/>
              <a:pathLst>
                <a:path w="185217" h="146383">
                  <a:moveTo>
                    <a:pt x="100988" y="74512"/>
                  </a:moveTo>
                  <a:lnTo>
                    <a:pt x="100988" y="52155"/>
                  </a:lnTo>
                  <a:lnTo>
                    <a:pt x="89810" y="21484"/>
                  </a:lnTo>
                  <a:lnTo>
                    <a:pt x="74963" y="6881"/>
                  </a:lnTo>
                  <a:lnTo>
                    <a:pt x="66091" y="1348"/>
                  </a:lnTo>
                  <a:lnTo>
                    <a:pt x="56666" y="0"/>
                  </a:lnTo>
                  <a:lnTo>
                    <a:pt x="36836" y="4741"/>
                  </a:lnTo>
                  <a:lnTo>
                    <a:pt x="19444" y="17766"/>
                  </a:lnTo>
                  <a:lnTo>
                    <a:pt x="11530" y="26153"/>
                  </a:lnTo>
                  <a:lnTo>
                    <a:pt x="2738" y="47950"/>
                  </a:lnTo>
                  <a:lnTo>
                    <a:pt x="0" y="73235"/>
                  </a:lnTo>
                  <a:lnTo>
                    <a:pt x="6205" y="112608"/>
                  </a:lnTo>
                  <a:lnTo>
                    <a:pt x="16358" y="135897"/>
                  </a:lnTo>
                  <a:lnTo>
                    <a:pt x="24681" y="142342"/>
                  </a:lnTo>
                  <a:lnTo>
                    <a:pt x="46407" y="146382"/>
                  </a:lnTo>
                  <a:lnTo>
                    <a:pt x="65422" y="141159"/>
                  </a:lnTo>
                  <a:lnTo>
                    <a:pt x="73768" y="136491"/>
                  </a:lnTo>
                  <a:lnTo>
                    <a:pt x="86161" y="118826"/>
                  </a:lnTo>
                  <a:lnTo>
                    <a:pt x="94398" y="95377"/>
                  </a:lnTo>
                  <a:lnTo>
                    <a:pt x="100206" y="64056"/>
                  </a:lnTo>
                  <a:lnTo>
                    <a:pt x="102806" y="64032"/>
                  </a:lnTo>
                  <a:lnTo>
                    <a:pt x="108815" y="73364"/>
                  </a:lnTo>
                  <a:lnTo>
                    <a:pt x="125325" y="104831"/>
                  </a:lnTo>
                  <a:lnTo>
                    <a:pt x="150769" y="133923"/>
                  </a:lnTo>
                  <a:lnTo>
                    <a:pt x="157572" y="137516"/>
                  </a:lnTo>
                  <a:lnTo>
                    <a:pt x="164447" y="138741"/>
                  </a:lnTo>
                  <a:lnTo>
                    <a:pt x="185216" y="137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579481" y="2536940"/>
              <a:ext cx="136872" cy="137299"/>
            </a:xfrm>
            <a:custGeom>
              <a:avLst/>
              <a:gdLst/>
              <a:ahLst/>
              <a:cxnLst/>
              <a:rect l="0" t="0" r="0" b="0"/>
              <a:pathLst>
                <a:path w="136872" h="137299">
                  <a:moveTo>
                    <a:pt x="0" y="32013"/>
                  </a:moveTo>
                  <a:lnTo>
                    <a:pt x="9065" y="90630"/>
                  </a:lnTo>
                  <a:lnTo>
                    <a:pt x="16306" y="129379"/>
                  </a:lnTo>
                  <a:lnTo>
                    <a:pt x="15550" y="128509"/>
                  </a:lnTo>
                  <a:lnTo>
                    <a:pt x="13876" y="124420"/>
                  </a:lnTo>
                  <a:lnTo>
                    <a:pt x="10970" y="71507"/>
                  </a:lnTo>
                  <a:lnTo>
                    <a:pt x="16205" y="23047"/>
                  </a:lnTo>
                  <a:lnTo>
                    <a:pt x="21332" y="14337"/>
                  </a:lnTo>
                  <a:lnTo>
                    <a:pt x="36387" y="1540"/>
                  </a:lnTo>
                  <a:lnTo>
                    <a:pt x="44145" y="0"/>
                  </a:lnTo>
                  <a:lnTo>
                    <a:pt x="51657" y="1312"/>
                  </a:lnTo>
                  <a:lnTo>
                    <a:pt x="66243" y="9010"/>
                  </a:lnTo>
                  <a:lnTo>
                    <a:pt x="87608" y="27667"/>
                  </a:lnTo>
                  <a:lnTo>
                    <a:pt x="112669" y="64819"/>
                  </a:lnTo>
                  <a:lnTo>
                    <a:pt x="133475" y="120638"/>
                  </a:lnTo>
                  <a:lnTo>
                    <a:pt x="136871" y="137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66976" y="2325660"/>
              <a:ext cx="117833" cy="348691"/>
            </a:xfrm>
            <a:custGeom>
              <a:avLst/>
              <a:gdLst/>
              <a:ahLst/>
              <a:cxnLst/>
              <a:rect l="0" t="0" r="0" b="0"/>
              <a:pathLst>
                <a:path w="117833" h="348691">
                  <a:moveTo>
                    <a:pt x="86246" y="253821"/>
                  </a:moveTo>
                  <a:lnTo>
                    <a:pt x="86246" y="231465"/>
                  </a:lnTo>
                  <a:lnTo>
                    <a:pt x="80007" y="214249"/>
                  </a:lnTo>
                  <a:lnTo>
                    <a:pt x="75068" y="206383"/>
                  </a:lnTo>
                  <a:lnTo>
                    <a:pt x="67096" y="201139"/>
                  </a:lnTo>
                  <a:lnTo>
                    <a:pt x="45760" y="195312"/>
                  </a:lnTo>
                  <a:lnTo>
                    <a:pt x="35858" y="197268"/>
                  </a:lnTo>
                  <a:lnTo>
                    <a:pt x="18618" y="208799"/>
                  </a:lnTo>
                  <a:lnTo>
                    <a:pt x="6277" y="228742"/>
                  </a:lnTo>
                  <a:lnTo>
                    <a:pt x="1348" y="240612"/>
                  </a:lnTo>
                  <a:lnTo>
                    <a:pt x="0" y="285262"/>
                  </a:lnTo>
                  <a:lnTo>
                    <a:pt x="7010" y="324359"/>
                  </a:lnTo>
                  <a:lnTo>
                    <a:pt x="12365" y="333602"/>
                  </a:lnTo>
                  <a:lnTo>
                    <a:pt x="27674" y="346991"/>
                  </a:lnTo>
                  <a:lnTo>
                    <a:pt x="36669" y="348690"/>
                  </a:lnTo>
                  <a:lnTo>
                    <a:pt x="56023" y="344338"/>
                  </a:lnTo>
                  <a:lnTo>
                    <a:pt x="73204" y="331486"/>
                  </a:lnTo>
                  <a:lnTo>
                    <a:pt x="87469" y="314075"/>
                  </a:lnTo>
                  <a:lnTo>
                    <a:pt x="97708" y="294639"/>
                  </a:lnTo>
                  <a:lnTo>
                    <a:pt x="106578" y="239094"/>
                  </a:lnTo>
                  <a:lnTo>
                    <a:pt x="112808" y="200715"/>
                  </a:lnTo>
                  <a:lnTo>
                    <a:pt x="109454" y="153338"/>
                  </a:lnTo>
                  <a:lnTo>
                    <a:pt x="104609" y="91167"/>
                  </a:lnTo>
                  <a:lnTo>
                    <a:pt x="98322" y="38808"/>
                  </a:lnTo>
                  <a:lnTo>
                    <a:pt x="86055" y="2941"/>
                  </a:lnTo>
                  <a:lnTo>
                    <a:pt x="82609" y="0"/>
                  </a:lnTo>
                  <a:lnTo>
                    <a:pt x="80312" y="2719"/>
                  </a:lnTo>
                  <a:lnTo>
                    <a:pt x="76323" y="61657"/>
                  </a:lnTo>
                  <a:lnTo>
                    <a:pt x="78957" y="122103"/>
                  </a:lnTo>
                  <a:lnTo>
                    <a:pt x="84807" y="185299"/>
                  </a:lnTo>
                  <a:lnTo>
                    <a:pt x="94367" y="241326"/>
                  </a:lnTo>
                  <a:lnTo>
                    <a:pt x="110958" y="304587"/>
                  </a:lnTo>
                  <a:lnTo>
                    <a:pt x="117832" y="3275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298712" y="2358383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4208" y="199315"/>
                  </a:lnTo>
                  <a:lnTo>
                    <a:pt x="20181" y="261336"/>
                  </a:lnTo>
                  <a:lnTo>
                    <a:pt x="25889" y="301651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211191" y="2474197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5429" y="14654"/>
                  </a:lnTo>
                  <a:lnTo>
                    <a:pt x="95814" y="31666"/>
                  </a:lnTo>
                  <a:lnTo>
                    <a:pt x="60365" y="39018"/>
                  </a:lnTo>
                  <a:lnTo>
                    <a:pt x="26465" y="4431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412696" y="2379440"/>
              <a:ext cx="326638" cy="347441"/>
            </a:xfrm>
            <a:custGeom>
              <a:avLst/>
              <a:gdLst/>
              <a:ahLst/>
              <a:cxnLst/>
              <a:rect l="0" t="0" r="0" b="0"/>
              <a:pathLst>
                <a:path w="326638" h="347441">
                  <a:moveTo>
                    <a:pt x="9065" y="0"/>
                  </a:moveTo>
                  <a:lnTo>
                    <a:pt x="0" y="58617"/>
                  </a:lnTo>
                  <a:lnTo>
                    <a:pt x="7231" y="121196"/>
                  </a:lnTo>
                  <a:lnTo>
                    <a:pt x="16581" y="172521"/>
                  </a:lnTo>
                  <a:lnTo>
                    <a:pt x="25590" y="223603"/>
                  </a:lnTo>
                  <a:lnTo>
                    <a:pt x="29227" y="283378"/>
                  </a:lnTo>
                  <a:lnTo>
                    <a:pt x="29724" y="302590"/>
                  </a:lnTo>
                  <a:lnTo>
                    <a:pt x="41552" y="248274"/>
                  </a:lnTo>
                  <a:lnTo>
                    <a:pt x="54867" y="201250"/>
                  </a:lnTo>
                  <a:lnTo>
                    <a:pt x="60657" y="194998"/>
                  </a:lnTo>
                  <a:lnTo>
                    <a:pt x="68026" y="192000"/>
                  </a:lnTo>
                  <a:lnTo>
                    <a:pt x="76449" y="191171"/>
                  </a:lnTo>
                  <a:lnTo>
                    <a:pt x="84403" y="194128"/>
                  </a:lnTo>
                  <a:lnTo>
                    <a:pt x="99481" y="206772"/>
                  </a:lnTo>
                  <a:lnTo>
                    <a:pt x="133288" y="263803"/>
                  </a:lnTo>
                  <a:lnTo>
                    <a:pt x="144608" y="305660"/>
                  </a:lnTo>
                  <a:lnTo>
                    <a:pt x="147390" y="305549"/>
                  </a:lnTo>
                  <a:lnTo>
                    <a:pt x="173250" y="273337"/>
                  </a:lnTo>
                  <a:lnTo>
                    <a:pt x="220459" y="250046"/>
                  </a:lnTo>
                  <a:lnTo>
                    <a:pt x="282879" y="228194"/>
                  </a:lnTo>
                  <a:lnTo>
                    <a:pt x="308824" y="212022"/>
                  </a:lnTo>
                  <a:lnTo>
                    <a:pt x="320886" y="196008"/>
                  </a:lnTo>
                  <a:lnTo>
                    <a:pt x="325740" y="186824"/>
                  </a:lnTo>
                  <a:lnTo>
                    <a:pt x="326637" y="178362"/>
                  </a:lnTo>
                  <a:lnTo>
                    <a:pt x="321394" y="162720"/>
                  </a:lnTo>
                  <a:lnTo>
                    <a:pt x="308145" y="151089"/>
                  </a:lnTo>
                  <a:lnTo>
                    <a:pt x="289388" y="143190"/>
                  </a:lnTo>
                  <a:lnTo>
                    <a:pt x="265455" y="139679"/>
                  </a:lnTo>
                  <a:lnTo>
                    <a:pt x="242339" y="144358"/>
                  </a:lnTo>
                  <a:lnTo>
                    <a:pt x="231262" y="148881"/>
                  </a:lnTo>
                  <a:lnTo>
                    <a:pt x="212714" y="166385"/>
                  </a:lnTo>
                  <a:lnTo>
                    <a:pt x="199012" y="189762"/>
                  </a:lnTo>
                  <a:lnTo>
                    <a:pt x="192922" y="215750"/>
                  </a:lnTo>
                  <a:lnTo>
                    <a:pt x="197418" y="269392"/>
                  </a:lnTo>
                  <a:lnTo>
                    <a:pt x="203132" y="292865"/>
                  </a:lnTo>
                  <a:lnTo>
                    <a:pt x="215810" y="311876"/>
                  </a:lnTo>
                  <a:lnTo>
                    <a:pt x="233143" y="326955"/>
                  </a:lnTo>
                  <a:lnTo>
                    <a:pt x="252545" y="337556"/>
                  </a:lnTo>
                  <a:lnTo>
                    <a:pt x="306132" y="346139"/>
                  </a:lnTo>
                  <a:lnTo>
                    <a:pt x="32492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029256" y="2516310"/>
              <a:ext cx="174901" cy="202944"/>
            </a:xfrm>
            <a:custGeom>
              <a:avLst/>
              <a:gdLst/>
              <a:ahLst/>
              <a:cxnLst/>
              <a:rect l="0" t="0" r="0" b="0"/>
              <a:pathLst>
                <a:path w="174901" h="202944">
                  <a:moveTo>
                    <a:pt x="118972" y="10529"/>
                  </a:moveTo>
                  <a:lnTo>
                    <a:pt x="102204" y="4940"/>
                  </a:lnTo>
                  <a:lnTo>
                    <a:pt x="84613" y="8435"/>
                  </a:lnTo>
                  <a:lnTo>
                    <a:pt x="44724" y="29743"/>
                  </a:lnTo>
                  <a:lnTo>
                    <a:pt x="30211" y="45975"/>
                  </a:lnTo>
                  <a:lnTo>
                    <a:pt x="3685" y="105624"/>
                  </a:lnTo>
                  <a:lnTo>
                    <a:pt x="0" y="116040"/>
                  </a:lnTo>
                  <a:lnTo>
                    <a:pt x="403" y="153055"/>
                  </a:lnTo>
                  <a:lnTo>
                    <a:pt x="11292" y="173700"/>
                  </a:lnTo>
                  <a:lnTo>
                    <a:pt x="27830" y="189504"/>
                  </a:lnTo>
                  <a:lnTo>
                    <a:pt x="46879" y="200428"/>
                  </a:lnTo>
                  <a:lnTo>
                    <a:pt x="67043" y="202943"/>
                  </a:lnTo>
                  <a:lnTo>
                    <a:pt x="87704" y="198992"/>
                  </a:lnTo>
                  <a:lnTo>
                    <a:pt x="117896" y="183613"/>
                  </a:lnTo>
                  <a:lnTo>
                    <a:pt x="142180" y="163069"/>
                  </a:lnTo>
                  <a:lnTo>
                    <a:pt x="163023" y="134105"/>
                  </a:lnTo>
                  <a:lnTo>
                    <a:pt x="172865" y="109515"/>
                  </a:lnTo>
                  <a:lnTo>
                    <a:pt x="174900" y="82989"/>
                  </a:lnTo>
                  <a:lnTo>
                    <a:pt x="170735" y="56771"/>
                  </a:lnTo>
                  <a:lnTo>
                    <a:pt x="161085" y="33421"/>
                  </a:lnTo>
                  <a:lnTo>
                    <a:pt x="145877" y="17584"/>
                  </a:lnTo>
                  <a:lnTo>
                    <a:pt x="1189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308350" y="2411026"/>
              <a:ext cx="18863" cy="315855"/>
            </a:xfrm>
            <a:custGeom>
              <a:avLst/>
              <a:gdLst/>
              <a:ahLst/>
              <a:cxnLst/>
              <a:rect l="0" t="0" r="0" b="0"/>
              <a:pathLst>
                <a:path w="18863" h="315855">
                  <a:moveTo>
                    <a:pt x="8334" y="0"/>
                  </a:moveTo>
                  <a:lnTo>
                    <a:pt x="0" y="48930"/>
                  </a:lnTo>
                  <a:lnTo>
                    <a:pt x="1575" y="90537"/>
                  </a:lnTo>
                  <a:lnTo>
                    <a:pt x="6999" y="147215"/>
                  </a:lnTo>
                  <a:lnTo>
                    <a:pt x="13527" y="197517"/>
                  </a:lnTo>
                  <a:lnTo>
                    <a:pt x="17808" y="258511"/>
                  </a:lnTo>
                  <a:lnTo>
                    <a:pt x="18862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221927" y="2547896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41507" y="8333"/>
                  </a:lnTo>
                  <a:lnTo>
                    <a:pt x="90083" y="10095"/>
                  </a:lnTo>
                  <a:lnTo>
                    <a:pt x="31139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416380" y="2421554"/>
              <a:ext cx="258895" cy="287356"/>
            </a:xfrm>
            <a:custGeom>
              <a:avLst/>
              <a:gdLst/>
              <a:ahLst/>
              <a:cxnLst/>
              <a:rect l="0" t="0" r="0" b="0"/>
              <a:pathLst>
                <a:path w="258895" h="2873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1" y="186758"/>
                  </a:lnTo>
                  <a:lnTo>
                    <a:pt x="24246" y="242304"/>
                  </a:lnTo>
                  <a:lnTo>
                    <a:pt x="25579" y="260939"/>
                  </a:lnTo>
                  <a:lnTo>
                    <a:pt x="41258" y="199199"/>
                  </a:lnTo>
                  <a:lnTo>
                    <a:pt x="48086" y="193631"/>
                  </a:lnTo>
                  <a:lnTo>
                    <a:pt x="68150" y="190563"/>
                  </a:lnTo>
                  <a:lnTo>
                    <a:pt x="86426" y="196219"/>
                  </a:lnTo>
                  <a:lnTo>
                    <a:pt x="94575" y="201002"/>
                  </a:lnTo>
                  <a:lnTo>
                    <a:pt x="106749" y="215676"/>
                  </a:lnTo>
                  <a:lnTo>
                    <a:pt x="131569" y="274189"/>
                  </a:lnTo>
                  <a:lnTo>
                    <a:pt x="135199" y="284568"/>
                  </a:lnTo>
                  <a:lnTo>
                    <a:pt x="137619" y="286808"/>
                  </a:lnTo>
                  <a:lnTo>
                    <a:pt x="139232" y="283622"/>
                  </a:lnTo>
                  <a:lnTo>
                    <a:pt x="140308" y="276819"/>
                  </a:lnTo>
                  <a:lnTo>
                    <a:pt x="147742" y="263021"/>
                  </a:lnTo>
                  <a:lnTo>
                    <a:pt x="153000" y="256066"/>
                  </a:lnTo>
                  <a:lnTo>
                    <a:pt x="215606" y="216606"/>
                  </a:lnTo>
                  <a:lnTo>
                    <a:pt x="254228" y="182364"/>
                  </a:lnTo>
                  <a:lnTo>
                    <a:pt x="257916" y="174219"/>
                  </a:lnTo>
                  <a:lnTo>
                    <a:pt x="258894" y="155809"/>
                  </a:lnTo>
                  <a:lnTo>
                    <a:pt x="255177" y="148327"/>
                  </a:lnTo>
                  <a:lnTo>
                    <a:pt x="241689" y="136893"/>
                  </a:lnTo>
                  <a:lnTo>
                    <a:pt x="220876" y="134151"/>
                  </a:lnTo>
                  <a:lnTo>
                    <a:pt x="198368" y="138001"/>
                  </a:lnTo>
                  <a:lnTo>
                    <a:pt x="180566" y="147512"/>
                  </a:lnTo>
                  <a:lnTo>
                    <a:pt x="167974" y="165777"/>
                  </a:lnTo>
                  <a:lnTo>
                    <a:pt x="160818" y="188322"/>
                  </a:lnTo>
                  <a:lnTo>
                    <a:pt x="161537" y="210041"/>
                  </a:lnTo>
                  <a:lnTo>
                    <a:pt x="174108" y="241999"/>
                  </a:lnTo>
                  <a:lnTo>
                    <a:pt x="192651" y="268105"/>
                  </a:lnTo>
                  <a:lnTo>
                    <a:pt x="218552" y="285069"/>
                  </a:lnTo>
                  <a:lnTo>
                    <a:pt x="225943" y="287142"/>
                  </a:lnTo>
                  <a:lnTo>
                    <a:pt x="232040" y="287355"/>
                  </a:lnTo>
                  <a:lnTo>
                    <a:pt x="24774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727295" y="2537367"/>
              <a:ext cx="84229" cy="182572"/>
            </a:xfrm>
            <a:custGeom>
              <a:avLst/>
              <a:gdLst/>
              <a:ahLst/>
              <a:cxnLst/>
              <a:rect l="0" t="0" r="0" b="0"/>
              <a:pathLst>
                <a:path w="84229" h="182572">
                  <a:moveTo>
                    <a:pt x="0" y="94757"/>
                  </a:moveTo>
                  <a:lnTo>
                    <a:pt x="0" y="117114"/>
                  </a:lnTo>
                  <a:lnTo>
                    <a:pt x="23720" y="179099"/>
                  </a:lnTo>
                  <a:lnTo>
                    <a:pt x="25172" y="182571"/>
                  </a:lnTo>
                  <a:lnTo>
                    <a:pt x="6632" y="125250"/>
                  </a:lnTo>
                  <a:lnTo>
                    <a:pt x="1965" y="88844"/>
                  </a:lnTo>
                  <a:lnTo>
                    <a:pt x="6172" y="54011"/>
                  </a:lnTo>
                  <a:lnTo>
                    <a:pt x="17951" y="35313"/>
                  </a:lnTo>
                  <a:lnTo>
                    <a:pt x="34885" y="20374"/>
                  </a:lnTo>
                  <a:lnTo>
                    <a:pt x="68112" y="437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087460" y="2421554"/>
              <a:ext cx="18862" cy="326384"/>
            </a:xfrm>
            <a:custGeom>
              <a:avLst/>
              <a:gdLst/>
              <a:ahLst/>
              <a:cxnLst/>
              <a:rect l="0" t="0" r="0" b="0"/>
              <a:pathLst>
                <a:path w="18862" h="326384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13526" y="185692"/>
                  </a:lnTo>
                  <a:lnTo>
                    <a:pt x="17281" y="238554"/>
                  </a:lnTo>
                  <a:lnTo>
                    <a:pt x="18549" y="296903"/>
                  </a:lnTo>
                  <a:lnTo>
                    <a:pt x="18861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165387" y="2579589"/>
              <a:ext cx="172562" cy="142531"/>
            </a:xfrm>
            <a:custGeom>
              <a:avLst/>
              <a:gdLst/>
              <a:ahLst/>
              <a:cxnLst/>
              <a:rect l="0" t="0" r="0" b="0"/>
              <a:pathLst>
                <a:path w="172562" h="142531">
                  <a:moveTo>
                    <a:pt x="88333" y="84120"/>
                  </a:moveTo>
                  <a:lnTo>
                    <a:pt x="93922" y="67353"/>
                  </a:lnTo>
                  <a:lnTo>
                    <a:pt x="91809" y="34569"/>
                  </a:lnTo>
                  <a:lnTo>
                    <a:pt x="83639" y="14914"/>
                  </a:lnTo>
                  <a:lnTo>
                    <a:pt x="78184" y="6397"/>
                  </a:lnTo>
                  <a:lnTo>
                    <a:pt x="69869" y="1889"/>
                  </a:lnTo>
                  <a:lnTo>
                    <a:pt x="48151" y="0"/>
                  </a:lnTo>
                  <a:lnTo>
                    <a:pt x="39318" y="3474"/>
                  </a:lnTo>
                  <a:lnTo>
                    <a:pt x="26384" y="16692"/>
                  </a:lnTo>
                  <a:lnTo>
                    <a:pt x="1011" y="74143"/>
                  </a:lnTo>
                  <a:lnTo>
                    <a:pt x="0" y="94894"/>
                  </a:lnTo>
                  <a:lnTo>
                    <a:pt x="4620" y="114645"/>
                  </a:lnTo>
                  <a:lnTo>
                    <a:pt x="14473" y="131222"/>
                  </a:lnTo>
                  <a:lnTo>
                    <a:pt x="22715" y="136579"/>
                  </a:lnTo>
                  <a:lnTo>
                    <a:pt x="44352" y="142530"/>
                  </a:lnTo>
                  <a:lnTo>
                    <a:pt x="54333" y="141778"/>
                  </a:lnTo>
                  <a:lnTo>
                    <a:pt x="71662" y="134702"/>
                  </a:lnTo>
                  <a:lnTo>
                    <a:pt x="84043" y="120639"/>
                  </a:lnTo>
                  <a:lnTo>
                    <a:pt x="101524" y="83015"/>
                  </a:lnTo>
                  <a:lnTo>
                    <a:pt x="105316" y="79874"/>
                  </a:lnTo>
                  <a:lnTo>
                    <a:pt x="109013" y="81290"/>
                  </a:lnTo>
                  <a:lnTo>
                    <a:pt x="128943" y="103189"/>
                  </a:lnTo>
                  <a:lnTo>
                    <a:pt x="136463" y="106191"/>
                  </a:lnTo>
                  <a:lnTo>
                    <a:pt x="172561" y="105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327419" y="2570711"/>
              <a:ext cx="168457" cy="177227"/>
            </a:xfrm>
            <a:custGeom>
              <a:avLst/>
              <a:gdLst/>
              <a:ahLst/>
              <a:cxnLst/>
              <a:rect l="0" t="0" r="0" b="0"/>
              <a:pathLst>
                <a:path w="168457" h="177227">
                  <a:moveTo>
                    <a:pt x="0" y="8770"/>
                  </a:moveTo>
                  <a:lnTo>
                    <a:pt x="14655" y="67387"/>
                  </a:lnTo>
                  <a:lnTo>
                    <a:pt x="27028" y="122731"/>
                  </a:lnTo>
                  <a:lnTo>
                    <a:pt x="29066" y="160040"/>
                  </a:lnTo>
                  <a:lnTo>
                    <a:pt x="27566" y="157580"/>
                  </a:lnTo>
                  <a:lnTo>
                    <a:pt x="22986" y="129291"/>
                  </a:lnTo>
                  <a:lnTo>
                    <a:pt x="24748" y="94393"/>
                  </a:lnTo>
                  <a:lnTo>
                    <a:pt x="33025" y="33304"/>
                  </a:lnTo>
                  <a:lnTo>
                    <a:pt x="42364" y="10316"/>
                  </a:lnTo>
                  <a:lnTo>
                    <a:pt x="50470" y="3952"/>
                  </a:lnTo>
                  <a:lnTo>
                    <a:pt x="71954" y="0"/>
                  </a:lnTo>
                  <a:lnTo>
                    <a:pt x="81895" y="2923"/>
                  </a:lnTo>
                  <a:lnTo>
                    <a:pt x="99179" y="15530"/>
                  </a:lnTo>
                  <a:lnTo>
                    <a:pt x="136529" y="70637"/>
                  </a:lnTo>
                  <a:lnTo>
                    <a:pt x="148417" y="93588"/>
                  </a:lnTo>
                  <a:lnTo>
                    <a:pt x="162264" y="154630"/>
                  </a:lnTo>
                  <a:lnTo>
                    <a:pt x="168456" y="1772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519972" y="2336912"/>
              <a:ext cx="100593" cy="417227"/>
            </a:xfrm>
            <a:custGeom>
              <a:avLst/>
              <a:gdLst/>
              <a:ahLst/>
              <a:cxnLst/>
              <a:rect l="0" t="0" r="0" b="0"/>
              <a:pathLst>
                <a:path w="100593" h="417227">
                  <a:moveTo>
                    <a:pt x="91717" y="326797"/>
                  </a:moveTo>
                  <a:lnTo>
                    <a:pt x="77145" y="284106"/>
                  </a:lnTo>
                  <a:lnTo>
                    <a:pt x="71474" y="273770"/>
                  </a:lnTo>
                  <a:lnTo>
                    <a:pt x="64184" y="268049"/>
                  </a:lnTo>
                  <a:lnTo>
                    <a:pt x="55814" y="265405"/>
                  </a:lnTo>
                  <a:lnTo>
                    <a:pt x="46725" y="264812"/>
                  </a:lnTo>
                  <a:lnTo>
                    <a:pt x="30386" y="270393"/>
                  </a:lnTo>
                  <a:lnTo>
                    <a:pt x="22754" y="275156"/>
                  </a:lnTo>
                  <a:lnTo>
                    <a:pt x="11154" y="289808"/>
                  </a:lnTo>
                  <a:lnTo>
                    <a:pt x="3269" y="309188"/>
                  </a:lnTo>
                  <a:lnTo>
                    <a:pt x="0" y="347576"/>
                  </a:lnTo>
                  <a:lnTo>
                    <a:pt x="7090" y="391966"/>
                  </a:lnTo>
                  <a:lnTo>
                    <a:pt x="17450" y="412693"/>
                  </a:lnTo>
                  <a:lnTo>
                    <a:pt x="24658" y="416817"/>
                  </a:lnTo>
                  <a:lnTo>
                    <a:pt x="32973" y="417226"/>
                  </a:lnTo>
                  <a:lnTo>
                    <a:pt x="42026" y="415159"/>
                  </a:lnTo>
                  <a:lnTo>
                    <a:pt x="49231" y="410272"/>
                  </a:lnTo>
                  <a:lnTo>
                    <a:pt x="60356" y="395483"/>
                  </a:lnTo>
                  <a:lnTo>
                    <a:pt x="80756" y="338861"/>
                  </a:lnTo>
                  <a:lnTo>
                    <a:pt x="88469" y="296837"/>
                  </a:lnTo>
                  <a:lnTo>
                    <a:pt x="96665" y="236521"/>
                  </a:lnTo>
                  <a:lnTo>
                    <a:pt x="100592" y="185015"/>
                  </a:lnTo>
                  <a:lnTo>
                    <a:pt x="94683" y="126436"/>
                  </a:lnTo>
                  <a:lnTo>
                    <a:pt x="91426" y="73239"/>
                  </a:lnTo>
                  <a:lnTo>
                    <a:pt x="80438" y="15276"/>
                  </a:lnTo>
                  <a:lnTo>
                    <a:pt x="77179" y="3303"/>
                  </a:lnTo>
                  <a:lnTo>
                    <a:pt x="75006" y="0"/>
                  </a:lnTo>
                  <a:lnTo>
                    <a:pt x="73557" y="2478"/>
                  </a:lnTo>
                  <a:lnTo>
                    <a:pt x="71042" y="62167"/>
                  </a:lnTo>
                  <a:lnTo>
                    <a:pt x="71943" y="118927"/>
                  </a:lnTo>
                  <a:lnTo>
                    <a:pt x="77930" y="179029"/>
                  </a:lnTo>
                  <a:lnTo>
                    <a:pt x="80223" y="234401"/>
                  </a:lnTo>
                  <a:lnTo>
                    <a:pt x="82072" y="285513"/>
                  </a:lnTo>
                  <a:lnTo>
                    <a:pt x="91717" y="347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706446" y="2555652"/>
              <a:ext cx="115657" cy="160701"/>
            </a:xfrm>
            <a:custGeom>
              <a:avLst/>
              <a:gdLst/>
              <a:ahLst/>
              <a:cxnLst/>
              <a:rect l="0" t="0" r="0" b="0"/>
              <a:pathLst>
                <a:path w="115657" h="160701">
                  <a:moveTo>
                    <a:pt x="105285" y="13301"/>
                  </a:moveTo>
                  <a:lnTo>
                    <a:pt x="94106" y="2123"/>
                  </a:lnTo>
                  <a:lnTo>
                    <a:pt x="86134" y="0"/>
                  </a:lnTo>
                  <a:lnTo>
                    <a:pt x="64798" y="760"/>
                  </a:lnTo>
                  <a:lnTo>
                    <a:pt x="32068" y="13355"/>
                  </a:lnTo>
                  <a:lnTo>
                    <a:pt x="5732" y="31904"/>
                  </a:lnTo>
                  <a:lnTo>
                    <a:pt x="2652" y="38571"/>
                  </a:lnTo>
                  <a:lnTo>
                    <a:pt x="2937" y="45356"/>
                  </a:lnTo>
                  <a:lnTo>
                    <a:pt x="5468" y="52218"/>
                  </a:lnTo>
                  <a:lnTo>
                    <a:pt x="17638" y="62963"/>
                  </a:lnTo>
                  <a:lnTo>
                    <a:pt x="77443" y="86739"/>
                  </a:lnTo>
                  <a:lnTo>
                    <a:pt x="90233" y="90336"/>
                  </a:lnTo>
                  <a:lnTo>
                    <a:pt x="99930" y="97413"/>
                  </a:lnTo>
                  <a:lnTo>
                    <a:pt x="113823" y="117754"/>
                  </a:lnTo>
                  <a:lnTo>
                    <a:pt x="115656" y="127390"/>
                  </a:lnTo>
                  <a:lnTo>
                    <a:pt x="114539" y="136154"/>
                  </a:lnTo>
                  <a:lnTo>
                    <a:pt x="111454" y="144336"/>
                  </a:lnTo>
                  <a:lnTo>
                    <a:pt x="104718" y="149791"/>
                  </a:lnTo>
                  <a:lnTo>
                    <a:pt x="84755" y="155851"/>
                  </a:lnTo>
                  <a:lnTo>
                    <a:pt x="30086" y="159742"/>
                  </a:lnTo>
                  <a:lnTo>
                    <a:pt x="0" y="160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127779" y="2421554"/>
              <a:ext cx="20865" cy="368498"/>
            </a:xfrm>
            <a:custGeom>
              <a:avLst/>
              <a:gdLst/>
              <a:ahLst/>
              <a:cxnLst/>
              <a:rect l="0" t="0" r="0" b="0"/>
              <a:pathLst>
                <a:path w="20865" h="368498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2983" y="194412"/>
                  </a:lnTo>
                  <a:lnTo>
                    <a:pt x="8157" y="254135"/>
                  </a:lnTo>
                  <a:lnTo>
                    <a:pt x="12809" y="306926"/>
                  </a:lnTo>
                  <a:lnTo>
                    <a:pt x="2086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043358" y="2547896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61638" y="0"/>
                  </a:lnTo>
                  <a:lnTo>
                    <a:pt x="108098" y="5589"/>
                  </a:lnTo>
                  <a:lnTo>
                    <a:pt x="5532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208797" y="2621703"/>
              <a:ext cx="160945" cy="147292"/>
            </a:xfrm>
            <a:custGeom>
              <a:avLst/>
              <a:gdLst/>
              <a:ahLst/>
              <a:cxnLst/>
              <a:rect l="0" t="0" r="0" b="0"/>
              <a:pathLst>
                <a:path w="160945" h="147292">
                  <a:moveTo>
                    <a:pt x="87244" y="84120"/>
                  </a:moveTo>
                  <a:lnTo>
                    <a:pt x="92833" y="67353"/>
                  </a:lnTo>
                  <a:lnTo>
                    <a:pt x="90720" y="34569"/>
                  </a:lnTo>
                  <a:lnTo>
                    <a:pt x="82550" y="14914"/>
                  </a:lnTo>
                  <a:lnTo>
                    <a:pt x="77096" y="6397"/>
                  </a:lnTo>
                  <a:lnTo>
                    <a:pt x="68780" y="1889"/>
                  </a:lnTo>
                  <a:lnTo>
                    <a:pt x="47063" y="0"/>
                  </a:lnTo>
                  <a:lnTo>
                    <a:pt x="37060" y="4644"/>
                  </a:lnTo>
                  <a:lnTo>
                    <a:pt x="19706" y="22281"/>
                  </a:lnTo>
                  <a:lnTo>
                    <a:pt x="2372" y="58519"/>
                  </a:lnTo>
                  <a:lnTo>
                    <a:pt x="0" y="85220"/>
                  </a:lnTo>
                  <a:lnTo>
                    <a:pt x="4016" y="110345"/>
                  </a:lnTo>
                  <a:lnTo>
                    <a:pt x="13599" y="129311"/>
                  </a:lnTo>
                  <a:lnTo>
                    <a:pt x="21770" y="135305"/>
                  </a:lnTo>
                  <a:lnTo>
                    <a:pt x="43327" y="141964"/>
                  </a:lnTo>
                  <a:lnTo>
                    <a:pt x="52117" y="140230"/>
                  </a:lnTo>
                  <a:lnTo>
                    <a:pt x="59147" y="135565"/>
                  </a:lnTo>
                  <a:lnTo>
                    <a:pt x="84424" y="97272"/>
                  </a:lnTo>
                  <a:lnTo>
                    <a:pt x="95136" y="55176"/>
                  </a:lnTo>
                  <a:lnTo>
                    <a:pt x="99331" y="75284"/>
                  </a:lnTo>
                  <a:lnTo>
                    <a:pt x="133621" y="125122"/>
                  </a:lnTo>
                  <a:lnTo>
                    <a:pt x="160944" y="1472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401326" y="2663709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369740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475025" y="2421554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3120" y="52050"/>
                  </a:lnTo>
                  <a:lnTo>
                    <a:pt x="11453" y="108229"/>
                  </a:lnTo>
                  <a:lnTo>
                    <a:pt x="21331" y="169328"/>
                  </a:lnTo>
                  <a:lnTo>
                    <a:pt x="31667" y="228766"/>
                  </a:lnTo>
                  <a:lnTo>
                    <a:pt x="39019" y="280302"/>
                  </a:lnTo>
                  <a:lnTo>
                    <a:pt x="48942" y="342022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579756" y="2603466"/>
              <a:ext cx="102802" cy="176058"/>
            </a:xfrm>
            <a:custGeom>
              <a:avLst/>
              <a:gdLst/>
              <a:ahLst/>
              <a:cxnLst/>
              <a:rect l="0" t="0" r="0" b="0"/>
              <a:pathLst>
                <a:path w="102802" h="176058">
                  <a:moveTo>
                    <a:pt x="95311" y="18129"/>
                  </a:moveTo>
                  <a:lnTo>
                    <a:pt x="84133" y="6951"/>
                  </a:lnTo>
                  <a:lnTo>
                    <a:pt x="66167" y="1463"/>
                  </a:lnTo>
                  <a:lnTo>
                    <a:pt x="54824" y="0"/>
                  </a:lnTo>
                  <a:lnTo>
                    <a:pt x="35982" y="4612"/>
                  </a:lnTo>
                  <a:lnTo>
                    <a:pt x="4823" y="26638"/>
                  </a:lnTo>
                  <a:lnTo>
                    <a:pt x="1060" y="35500"/>
                  </a:lnTo>
                  <a:lnTo>
                    <a:pt x="0" y="57825"/>
                  </a:lnTo>
                  <a:lnTo>
                    <a:pt x="3694" y="66820"/>
                  </a:lnTo>
                  <a:lnTo>
                    <a:pt x="17158" y="79934"/>
                  </a:lnTo>
                  <a:lnTo>
                    <a:pt x="75978" y="101715"/>
                  </a:lnTo>
                  <a:lnTo>
                    <a:pt x="89442" y="105439"/>
                  </a:lnTo>
                  <a:lnTo>
                    <a:pt x="97248" y="111431"/>
                  </a:lnTo>
                  <a:lnTo>
                    <a:pt x="101281" y="118935"/>
                  </a:lnTo>
                  <a:lnTo>
                    <a:pt x="102801" y="127447"/>
                  </a:lnTo>
                  <a:lnTo>
                    <a:pt x="101474" y="135461"/>
                  </a:lnTo>
                  <a:lnTo>
                    <a:pt x="93760" y="150606"/>
                  </a:lnTo>
                  <a:lnTo>
                    <a:pt x="79414" y="162016"/>
                  </a:lnTo>
                  <a:lnTo>
                    <a:pt x="60169" y="169816"/>
                  </a:lnTo>
                  <a:lnTo>
                    <a:pt x="555" y="17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888930" y="2611067"/>
              <a:ext cx="91465" cy="147997"/>
            </a:xfrm>
            <a:custGeom>
              <a:avLst/>
              <a:gdLst/>
              <a:ahLst/>
              <a:cxnLst/>
              <a:rect l="0" t="0" r="0" b="0"/>
              <a:pathLst>
                <a:path w="91465" h="147997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1" y="103699"/>
                  </a:lnTo>
                  <a:lnTo>
                    <a:pt x="17078" y="125637"/>
                  </a:lnTo>
                  <a:lnTo>
                    <a:pt x="32667" y="140847"/>
                  </a:lnTo>
                  <a:lnTo>
                    <a:pt x="41738" y="146540"/>
                  </a:lnTo>
                  <a:lnTo>
                    <a:pt x="50124" y="147996"/>
                  </a:lnTo>
                  <a:lnTo>
                    <a:pt x="58054" y="146627"/>
                  </a:lnTo>
                  <a:lnTo>
                    <a:pt x="65681" y="143375"/>
                  </a:lnTo>
                  <a:lnTo>
                    <a:pt x="77275" y="127283"/>
                  </a:lnTo>
                  <a:lnTo>
                    <a:pt x="85158" y="104533"/>
                  </a:lnTo>
                  <a:lnTo>
                    <a:pt x="90218" y="51801"/>
                  </a:lnTo>
                  <a:lnTo>
                    <a:pt x="914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033979" y="2560163"/>
              <a:ext cx="91101" cy="364275"/>
            </a:xfrm>
            <a:custGeom>
              <a:avLst/>
              <a:gdLst/>
              <a:ahLst/>
              <a:cxnLst/>
              <a:rect l="0" t="0" r="0" b="0"/>
              <a:pathLst>
                <a:path w="91101" h="364275">
                  <a:moveTo>
                    <a:pt x="41171" y="208831"/>
                  </a:moveTo>
                  <a:lnTo>
                    <a:pt x="43511" y="243623"/>
                  </a:lnTo>
                  <a:lnTo>
                    <a:pt x="57837" y="302488"/>
                  </a:lnTo>
                  <a:lnTo>
                    <a:pt x="66546" y="364274"/>
                  </a:lnTo>
                  <a:lnTo>
                    <a:pt x="63937" y="362763"/>
                  </a:lnTo>
                  <a:lnTo>
                    <a:pt x="42939" y="321126"/>
                  </a:lnTo>
                  <a:lnTo>
                    <a:pt x="24666" y="257746"/>
                  </a:lnTo>
                  <a:lnTo>
                    <a:pt x="9792" y="195833"/>
                  </a:lnTo>
                  <a:lnTo>
                    <a:pt x="2238" y="144929"/>
                  </a:lnTo>
                  <a:lnTo>
                    <a:pt x="0" y="95921"/>
                  </a:lnTo>
                  <a:lnTo>
                    <a:pt x="2456" y="48645"/>
                  </a:lnTo>
                  <a:lnTo>
                    <a:pt x="4833" y="31850"/>
                  </a:lnTo>
                  <a:lnTo>
                    <a:pt x="9926" y="19484"/>
                  </a:lnTo>
                  <a:lnTo>
                    <a:pt x="24945" y="2624"/>
                  </a:lnTo>
                  <a:lnTo>
                    <a:pt x="32693" y="0"/>
                  </a:lnTo>
                  <a:lnTo>
                    <a:pt x="40198" y="591"/>
                  </a:lnTo>
                  <a:lnTo>
                    <a:pt x="47541" y="3324"/>
                  </a:lnTo>
                  <a:lnTo>
                    <a:pt x="61939" y="18839"/>
                  </a:lnTo>
                  <a:lnTo>
                    <a:pt x="84658" y="61338"/>
                  </a:lnTo>
                  <a:lnTo>
                    <a:pt x="91100" y="98579"/>
                  </a:lnTo>
                  <a:lnTo>
                    <a:pt x="88495" y="109594"/>
                  </a:lnTo>
                  <a:lnTo>
                    <a:pt x="76242" y="128071"/>
                  </a:lnTo>
                  <a:lnTo>
                    <a:pt x="59098" y="137843"/>
                  </a:lnTo>
                  <a:lnTo>
                    <a:pt x="30643" y="145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212021" y="2737409"/>
              <a:ext cx="39680" cy="139141"/>
            </a:xfrm>
            <a:custGeom>
              <a:avLst/>
              <a:gdLst/>
              <a:ahLst/>
              <a:cxnLst/>
              <a:rect l="0" t="0" r="0" b="0"/>
              <a:pathLst>
                <a:path w="39680" h="139141">
                  <a:moveTo>
                    <a:pt x="21056" y="0"/>
                  </a:moveTo>
                  <a:lnTo>
                    <a:pt x="37845" y="55045"/>
                  </a:lnTo>
                  <a:lnTo>
                    <a:pt x="39679" y="91829"/>
                  </a:lnTo>
                  <a:lnTo>
                    <a:pt x="35962" y="114512"/>
                  </a:lnTo>
                  <a:lnTo>
                    <a:pt x="30994" y="123135"/>
                  </a:lnTo>
                  <a:lnTo>
                    <a:pt x="16115" y="135835"/>
                  </a:lnTo>
                  <a:lnTo>
                    <a:pt x="10743" y="138520"/>
                  </a:lnTo>
                  <a:lnTo>
                    <a:pt x="7162" y="13914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601575" y="241102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2050"/>
                  </a:lnTo>
                  <a:lnTo>
                    <a:pt x="3119" y="105109"/>
                  </a:lnTo>
                  <a:lnTo>
                    <a:pt x="8333" y="157875"/>
                  </a:lnTo>
                  <a:lnTo>
                    <a:pt x="9878" y="207435"/>
                  </a:lnTo>
                  <a:lnTo>
                    <a:pt x="17678" y="268432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7517347" y="2321297"/>
              <a:ext cx="226054" cy="216071"/>
            </a:xfrm>
            <a:custGeom>
              <a:avLst/>
              <a:gdLst/>
              <a:ahLst/>
              <a:cxnLst/>
              <a:rect l="0" t="0" r="0" b="0"/>
              <a:pathLst>
                <a:path w="226054" h="216071">
                  <a:moveTo>
                    <a:pt x="0" y="100257"/>
                  </a:moveTo>
                  <a:lnTo>
                    <a:pt x="20244" y="56294"/>
                  </a:lnTo>
                  <a:lnTo>
                    <a:pt x="54562" y="24069"/>
                  </a:lnTo>
                  <a:lnTo>
                    <a:pt x="74553" y="9464"/>
                  </a:lnTo>
                  <a:lnTo>
                    <a:pt x="101374" y="1413"/>
                  </a:lnTo>
                  <a:lnTo>
                    <a:pt x="143121" y="0"/>
                  </a:lnTo>
                  <a:lnTo>
                    <a:pt x="166554" y="5396"/>
                  </a:lnTo>
                  <a:lnTo>
                    <a:pt x="188668" y="15592"/>
                  </a:lnTo>
                  <a:lnTo>
                    <a:pt x="215259" y="40076"/>
                  </a:lnTo>
                  <a:lnTo>
                    <a:pt x="224352" y="65711"/>
                  </a:lnTo>
                  <a:lnTo>
                    <a:pt x="226053" y="94262"/>
                  </a:lnTo>
                  <a:lnTo>
                    <a:pt x="207482" y="152110"/>
                  </a:lnTo>
                  <a:lnTo>
                    <a:pt x="191067" y="178662"/>
                  </a:lnTo>
                  <a:lnTo>
                    <a:pt x="165797" y="201347"/>
                  </a:lnTo>
                  <a:lnTo>
                    <a:pt x="146217" y="209527"/>
                  </a:lnTo>
                  <a:lnTo>
                    <a:pt x="115814" y="216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7814340" y="2389969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7"/>
                  </a:lnTo>
                  <a:lnTo>
                    <a:pt x="3827" y="94490"/>
                  </a:lnTo>
                  <a:lnTo>
                    <a:pt x="6998" y="144850"/>
                  </a:lnTo>
                  <a:lnTo>
                    <a:pt x="16475" y="205863"/>
                  </a:lnTo>
                  <a:lnTo>
                    <a:pt x="26493" y="262976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7881934" y="2575078"/>
              <a:ext cx="161839" cy="151803"/>
            </a:xfrm>
            <a:custGeom>
              <a:avLst/>
              <a:gdLst/>
              <a:ahLst/>
              <a:cxnLst/>
              <a:rect l="0" t="0" r="0" b="0"/>
              <a:pathLst>
                <a:path w="161839" h="151803">
                  <a:moveTo>
                    <a:pt x="109196" y="67575"/>
                  </a:moveTo>
                  <a:lnTo>
                    <a:pt x="94623" y="24883"/>
                  </a:lnTo>
                  <a:lnTo>
                    <a:pt x="88952" y="14547"/>
                  </a:lnTo>
                  <a:lnTo>
                    <a:pt x="80492" y="7656"/>
                  </a:lnTo>
                  <a:lnTo>
                    <a:pt x="58614" y="0"/>
                  </a:lnTo>
                  <a:lnTo>
                    <a:pt x="48568" y="298"/>
                  </a:lnTo>
                  <a:lnTo>
                    <a:pt x="31167" y="6868"/>
                  </a:lnTo>
                  <a:lnTo>
                    <a:pt x="18754" y="20707"/>
                  </a:lnTo>
                  <a:lnTo>
                    <a:pt x="1253" y="63776"/>
                  </a:lnTo>
                  <a:lnTo>
                    <a:pt x="0" y="86943"/>
                  </a:lnTo>
                  <a:lnTo>
                    <a:pt x="4512" y="108938"/>
                  </a:lnTo>
                  <a:lnTo>
                    <a:pt x="14316" y="130412"/>
                  </a:lnTo>
                  <a:lnTo>
                    <a:pt x="22546" y="137542"/>
                  </a:lnTo>
                  <a:lnTo>
                    <a:pt x="44168" y="145465"/>
                  </a:lnTo>
                  <a:lnTo>
                    <a:pt x="54145" y="145237"/>
                  </a:lnTo>
                  <a:lnTo>
                    <a:pt x="71471" y="138746"/>
                  </a:lnTo>
                  <a:lnTo>
                    <a:pt x="83851" y="124943"/>
                  </a:lnTo>
                  <a:lnTo>
                    <a:pt x="101329" y="87485"/>
                  </a:lnTo>
                  <a:lnTo>
                    <a:pt x="106865" y="51117"/>
                  </a:lnTo>
                  <a:lnTo>
                    <a:pt x="106472" y="46074"/>
                  </a:lnTo>
                  <a:lnTo>
                    <a:pt x="105040" y="46222"/>
                  </a:lnTo>
                  <a:lnTo>
                    <a:pt x="102915" y="49830"/>
                  </a:lnTo>
                  <a:lnTo>
                    <a:pt x="103674" y="63197"/>
                  </a:lnTo>
                  <a:lnTo>
                    <a:pt x="113694" y="100375"/>
                  </a:lnTo>
                  <a:lnTo>
                    <a:pt x="129116" y="125516"/>
                  </a:lnTo>
                  <a:lnTo>
                    <a:pt x="161838" y="151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043772" y="2579481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9128" y="63428"/>
                  </a:lnTo>
                  <a:lnTo>
                    <a:pt x="35434" y="91324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064829" y="2526839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73699" y="0"/>
                  </a:moveTo>
                  <a:lnTo>
                    <a:pt x="55741" y="62280"/>
                  </a:lnTo>
                  <a:lnTo>
                    <a:pt x="42033" y="122570"/>
                  </a:lnTo>
                  <a:lnTo>
                    <a:pt x="31562" y="177867"/>
                  </a:lnTo>
                  <a:lnTo>
                    <a:pt x="17543" y="237775"/>
                  </a:lnTo>
                  <a:lnTo>
                    <a:pt x="5848" y="299045"/>
                  </a:lnTo>
                  <a:lnTo>
                    <a:pt x="6138" y="35430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128000" y="2573479"/>
              <a:ext cx="126343" cy="164065"/>
            </a:xfrm>
            <a:custGeom>
              <a:avLst/>
              <a:gdLst/>
              <a:ahLst/>
              <a:cxnLst/>
              <a:rect l="0" t="0" r="0" b="0"/>
              <a:pathLst>
                <a:path w="126343" h="164065">
                  <a:moveTo>
                    <a:pt x="0" y="90230"/>
                  </a:moveTo>
                  <a:lnTo>
                    <a:pt x="37478" y="81897"/>
                  </a:lnTo>
                  <a:lnTo>
                    <a:pt x="83312" y="74546"/>
                  </a:lnTo>
                  <a:lnTo>
                    <a:pt x="115542" y="59587"/>
                  </a:lnTo>
                  <a:lnTo>
                    <a:pt x="121482" y="52254"/>
                  </a:lnTo>
                  <a:lnTo>
                    <a:pt x="124272" y="43856"/>
                  </a:lnTo>
                  <a:lnTo>
                    <a:pt x="124962" y="34748"/>
                  </a:lnTo>
                  <a:lnTo>
                    <a:pt x="119489" y="18388"/>
                  </a:lnTo>
                  <a:lnTo>
                    <a:pt x="114755" y="10750"/>
                  </a:lnTo>
                  <a:lnTo>
                    <a:pt x="106919" y="5658"/>
                  </a:lnTo>
                  <a:lnTo>
                    <a:pt x="85734" y="0"/>
                  </a:lnTo>
                  <a:lnTo>
                    <a:pt x="75873" y="831"/>
                  </a:lnTo>
                  <a:lnTo>
                    <a:pt x="58678" y="7994"/>
                  </a:lnTo>
                  <a:lnTo>
                    <a:pt x="46356" y="22095"/>
                  </a:lnTo>
                  <a:lnTo>
                    <a:pt x="28914" y="65333"/>
                  </a:lnTo>
                  <a:lnTo>
                    <a:pt x="27668" y="88524"/>
                  </a:lnTo>
                  <a:lnTo>
                    <a:pt x="32184" y="110529"/>
                  </a:lnTo>
                  <a:lnTo>
                    <a:pt x="47880" y="141478"/>
                  </a:lnTo>
                  <a:lnTo>
                    <a:pt x="60665" y="158241"/>
                  </a:lnTo>
                  <a:lnTo>
                    <a:pt x="68519" y="162477"/>
                  </a:lnTo>
                  <a:lnTo>
                    <a:pt x="86604" y="164064"/>
                  </a:lnTo>
                  <a:lnTo>
                    <a:pt x="126342" y="153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8281016" y="2558425"/>
              <a:ext cx="89140" cy="160344"/>
            </a:xfrm>
            <a:custGeom>
              <a:avLst/>
              <a:gdLst/>
              <a:ahLst/>
              <a:cxnLst/>
              <a:rect l="0" t="0" r="0" b="0"/>
              <a:pathLst>
                <a:path w="89140" h="160344">
                  <a:moveTo>
                    <a:pt x="4911" y="73699"/>
                  </a:moveTo>
                  <a:lnTo>
                    <a:pt x="8031" y="116391"/>
                  </a:lnTo>
                  <a:lnTo>
                    <a:pt x="20529" y="160343"/>
                  </a:lnTo>
                  <a:lnTo>
                    <a:pt x="7635" y="107095"/>
                  </a:lnTo>
                  <a:lnTo>
                    <a:pt x="0" y="74236"/>
                  </a:lnTo>
                  <a:lnTo>
                    <a:pt x="1948" y="52880"/>
                  </a:lnTo>
                  <a:lnTo>
                    <a:pt x="12953" y="34811"/>
                  </a:lnTo>
                  <a:lnTo>
                    <a:pt x="20801" y="26716"/>
                  </a:lnTo>
                  <a:lnTo>
                    <a:pt x="41999" y="17723"/>
                  </a:lnTo>
                  <a:lnTo>
                    <a:pt x="70882" y="9540"/>
                  </a:lnTo>
                  <a:lnTo>
                    <a:pt x="891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8637830" y="2495253"/>
              <a:ext cx="16596" cy="284271"/>
            </a:xfrm>
            <a:custGeom>
              <a:avLst/>
              <a:gdLst/>
              <a:ahLst/>
              <a:cxnLst/>
              <a:rect l="0" t="0" r="0" b="0"/>
              <a:pathLst>
                <a:path w="16596" h="284271">
                  <a:moveTo>
                    <a:pt x="6066" y="0"/>
                  </a:moveTo>
                  <a:lnTo>
                    <a:pt x="0" y="40858"/>
                  </a:lnTo>
                  <a:lnTo>
                    <a:pt x="4521" y="101441"/>
                  </a:lnTo>
                  <a:lnTo>
                    <a:pt x="5608" y="156789"/>
                  </a:lnTo>
                  <a:lnTo>
                    <a:pt x="9049" y="207113"/>
                  </a:lnTo>
                  <a:lnTo>
                    <a:pt x="14359" y="248540"/>
                  </a:lnTo>
                  <a:lnTo>
                    <a:pt x="1659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8559669" y="2444765"/>
              <a:ext cx="248638" cy="353881"/>
            </a:xfrm>
            <a:custGeom>
              <a:avLst/>
              <a:gdLst/>
              <a:ahLst/>
              <a:cxnLst/>
              <a:rect l="0" t="0" r="0" b="0"/>
              <a:pathLst>
                <a:path w="248638" h="353881">
                  <a:moveTo>
                    <a:pt x="0" y="39960"/>
                  </a:moveTo>
                  <a:lnTo>
                    <a:pt x="17980" y="24319"/>
                  </a:lnTo>
                  <a:lnTo>
                    <a:pt x="64151" y="5116"/>
                  </a:lnTo>
                  <a:lnTo>
                    <a:pt x="100636" y="0"/>
                  </a:lnTo>
                  <a:lnTo>
                    <a:pt x="141082" y="9663"/>
                  </a:lnTo>
                  <a:lnTo>
                    <a:pt x="171523" y="27343"/>
                  </a:lnTo>
                  <a:lnTo>
                    <a:pt x="195360" y="52989"/>
                  </a:lnTo>
                  <a:lnTo>
                    <a:pt x="203810" y="75777"/>
                  </a:lnTo>
                  <a:lnTo>
                    <a:pt x="206062" y="88404"/>
                  </a:lnTo>
                  <a:lnTo>
                    <a:pt x="202327" y="111794"/>
                  </a:lnTo>
                  <a:lnTo>
                    <a:pt x="187070" y="141573"/>
                  </a:lnTo>
                  <a:lnTo>
                    <a:pt x="160954" y="172595"/>
                  </a:lnTo>
                  <a:lnTo>
                    <a:pt x="152926" y="176347"/>
                  </a:lnTo>
                  <a:lnTo>
                    <a:pt x="134647" y="177395"/>
                  </a:lnTo>
                  <a:lnTo>
                    <a:pt x="131878" y="176037"/>
                  </a:lnTo>
                  <a:lnTo>
                    <a:pt x="133542" y="173962"/>
                  </a:lnTo>
                  <a:lnTo>
                    <a:pt x="138161" y="171409"/>
                  </a:lnTo>
                  <a:lnTo>
                    <a:pt x="152651" y="171691"/>
                  </a:lnTo>
                  <a:lnTo>
                    <a:pt x="170790" y="176886"/>
                  </a:lnTo>
                  <a:lnTo>
                    <a:pt x="199563" y="194134"/>
                  </a:lnTo>
                  <a:lnTo>
                    <a:pt x="238121" y="235305"/>
                  </a:lnTo>
                  <a:lnTo>
                    <a:pt x="246211" y="256241"/>
                  </a:lnTo>
                  <a:lnTo>
                    <a:pt x="248637" y="279975"/>
                  </a:lnTo>
                  <a:lnTo>
                    <a:pt x="245816" y="302221"/>
                  </a:lnTo>
                  <a:lnTo>
                    <a:pt x="234423" y="320687"/>
                  </a:lnTo>
                  <a:lnTo>
                    <a:pt x="217661" y="335523"/>
                  </a:lnTo>
                  <a:lnTo>
                    <a:pt x="198514" y="346016"/>
                  </a:lnTo>
                  <a:lnTo>
                    <a:pt x="149219" y="353880"/>
                  </a:lnTo>
                  <a:lnTo>
                    <a:pt x="97542" y="352313"/>
                  </a:lnTo>
                  <a:lnTo>
                    <a:pt x="36414" y="337806"/>
                  </a:lnTo>
                  <a:lnTo>
                    <a:pt x="0" y="32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003328" y="2600538"/>
              <a:ext cx="216018" cy="179850"/>
            </a:xfrm>
            <a:custGeom>
              <a:avLst/>
              <a:gdLst/>
              <a:ahLst/>
              <a:cxnLst/>
              <a:rect l="0" t="0" r="0" b="0"/>
              <a:pathLst>
                <a:path w="216018" h="179850">
                  <a:moveTo>
                    <a:pt x="9066" y="0"/>
                  </a:moveTo>
                  <a:lnTo>
                    <a:pt x="0" y="58617"/>
                  </a:lnTo>
                  <a:lnTo>
                    <a:pt x="10183" y="115214"/>
                  </a:lnTo>
                  <a:lnTo>
                    <a:pt x="28914" y="157809"/>
                  </a:lnTo>
                  <a:lnTo>
                    <a:pt x="36336" y="163698"/>
                  </a:lnTo>
                  <a:lnTo>
                    <a:pt x="44793" y="166454"/>
                  </a:lnTo>
                  <a:lnTo>
                    <a:pt x="53941" y="167121"/>
                  </a:lnTo>
                  <a:lnTo>
                    <a:pt x="61210" y="164057"/>
                  </a:lnTo>
                  <a:lnTo>
                    <a:pt x="72405" y="151293"/>
                  </a:lnTo>
                  <a:lnTo>
                    <a:pt x="96510" y="94175"/>
                  </a:lnTo>
                  <a:lnTo>
                    <a:pt x="100117" y="92029"/>
                  </a:lnTo>
                  <a:lnTo>
                    <a:pt x="103692" y="95278"/>
                  </a:lnTo>
                  <a:lnTo>
                    <a:pt x="128381" y="158575"/>
                  </a:lnTo>
                  <a:lnTo>
                    <a:pt x="141643" y="173033"/>
                  </a:lnTo>
                  <a:lnTo>
                    <a:pt x="150093" y="178527"/>
                  </a:lnTo>
                  <a:lnTo>
                    <a:pt x="159236" y="179849"/>
                  </a:lnTo>
                  <a:lnTo>
                    <a:pt x="178754" y="175080"/>
                  </a:lnTo>
                  <a:lnTo>
                    <a:pt x="192887" y="162042"/>
                  </a:lnTo>
                  <a:lnTo>
                    <a:pt x="207421" y="131851"/>
                  </a:lnTo>
                  <a:lnTo>
                    <a:pt x="216017" y="90150"/>
                  </a:lnTo>
                  <a:lnTo>
                    <a:pt x="215444" y="50108"/>
                  </a:lnTo>
                  <a:lnTo>
                    <a:pt x="20910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265077" y="2653181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3120" y="42692"/>
                  </a:lnTo>
                  <a:lnTo>
                    <a:pt x="17959" y="100898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265077" y="2526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359834" y="2595880"/>
              <a:ext cx="136871" cy="173115"/>
            </a:xfrm>
            <a:custGeom>
              <a:avLst/>
              <a:gdLst/>
              <a:ahLst/>
              <a:cxnLst/>
              <a:rect l="0" t="0" r="0" b="0"/>
              <a:pathLst>
                <a:path w="136871" h="173115">
                  <a:moveTo>
                    <a:pt x="0" y="67829"/>
                  </a:moveTo>
                  <a:lnTo>
                    <a:pt x="27511" y="121704"/>
                  </a:lnTo>
                  <a:lnTo>
                    <a:pt x="36097" y="145404"/>
                  </a:lnTo>
                  <a:lnTo>
                    <a:pt x="17176" y="82216"/>
                  </a:lnTo>
                  <a:lnTo>
                    <a:pt x="12498" y="42326"/>
                  </a:lnTo>
                  <a:lnTo>
                    <a:pt x="17643" y="17890"/>
                  </a:lnTo>
                  <a:lnTo>
                    <a:pt x="22291" y="6461"/>
                  </a:lnTo>
                  <a:lnTo>
                    <a:pt x="28899" y="1181"/>
                  </a:lnTo>
                  <a:lnTo>
                    <a:pt x="36813" y="0"/>
                  </a:lnTo>
                  <a:lnTo>
                    <a:pt x="45599" y="1553"/>
                  </a:lnTo>
                  <a:lnTo>
                    <a:pt x="61601" y="12637"/>
                  </a:lnTo>
                  <a:lnTo>
                    <a:pt x="83763" y="41727"/>
                  </a:lnTo>
                  <a:lnTo>
                    <a:pt x="118092" y="98751"/>
                  </a:lnTo>
                  <a:lnTo>
                    <a:pt x="130786" y="130804"/>
                  </a:lnTo>
                  <a:lnTo>
                    <a:pt x="136870" y="173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528206" y="2571148"/>
              <a:ext cx="153096" cy="239961"/>
            </a:xfrm>
            <a:custGeom>
              <a:avLst/>
              <a:gdLst/>
              <a:ahLst/>
              <a:cxnLst/>
              <a:rect l="0" t="0" r="0" b="0"/>
              <a:pathLst>
                <a:path w="153096" h="239961">
                  <a:moveTo>
                    <a:pt x="115898" y="8333"/>
                  </a:moveTo>
                  <a:lnTo>
                    <a:pt x="78420" y="0"/>
                  </a:lnTo>
                  <a:lnTo>
                    <a:pt x="43572" y="1575"/>
                  </a:lnTo>
                  <a:lnTo>
                    <a:pt x="32585" y="3828"/>
                  </a:lnTo>
                  <a:lnTo>
                    <a:pt x="14139" y="15690"/>
                  </a:lnTo>
                  <a:lnTo>
                    <a:pt x="5944" y="23766"/>
                  </a:lnTo>
                  <a:lnTo>
                    <a:pt x="1651" y="32660"/>
                  </a:lnTo>
                  <a:lnTo>
                    <a:pt x="0" y="51901"/>
                  </a:lnTo>
                  <a:lnTo>
                    <a:pt x="11238" y="82464"/>
                  </a:lnTo>
                  <a:lnTo>
                    <a:pt x="19218" y="89339"/>
                  </a:lnTo>
                  <a:lnTo>
                    <a:pt x="40564" y="96978"/>
                  </a:lnTo>
                  <a:lnTo>
                    <a:pt x="102959" y="105405"/>
                  </a:lnTo>
                  <a:lnTo>
                    <a:pt x="124185" y="112307"/>
                  </a:lnTo>
                  <a:lnTo>
                    <a:pt x="141418" y="123174"/>
                  </a:lnTo>
                  <a:lnTo>
                    <a:pt x="146949" y="131687"/>
                  </a:lnTo>
                  <a:lnTo>
                    <a:pt x="153095" y="153625"/>
                  </a:lnTo>
                  <a:lnTo>
                    <a:pt x="150965" y="186693"/>
                  </a:lnTo>
                  <a:lnTo>
                    <a:pt x="142791" y="204978"/>
                  </a:lnTo>
                  <a:lnTo>
                    <a:pt x="137336" y="213129"/>
                  </a:lnTo>
                  <a:lnTo>
                    <a:pt x="121916" y="225306"/>
                  </a:lnTo>
                  <a:lnTo>
                    <a:pt x="102195" y="233447"/>
                  </a:lnTo>
                  <a:lnTo>
                    <a:pt x="42198" y="2399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780974" y="28005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4" name="Group 223"/>
          <p:cNvGrpSpPr/>
          <p:nvPr/>
        </p:nvGrpSpPr>
        <p:grpSpPr>
          <a:xfrm>
            <a:off x="673823" y="2947979"/>
            <a:ext cx="3825759" cy="758053"/>
            <a:chOff x="673823" y="2947979"/>
            <a:chExt cx="3825759" cy="758053"/>
          </a:xfrm>
        </p:grpSpPr>
        <p:sp>
          <p:nvSpPr>
            <p:cNvPr id="200" name="Freeform 199"/>
            <p:cNvSpPr/>
            <p:nvPr/>
          </p:nvSpPr>
          <p:spPr>
            <a:xfrm>
              <a:off x="789637" y="3369119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62477"/>
                  </a:lnTo>
                  <a:lnTo>
                    <a:pt x="5589" y="113597"/>
                  </a:lnTo>
                  <a:lnTo>
                    <a:pt x="9553" y="174300"/>
                  </a:lnTo>
                  <a:lnTo>
                    <a:pt x="11409" y="224130"/>
                  </a:lnTo>
                  <a:lnTo>
                    <a:pt x="18805" y="283482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673823" y="3263834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0"/>
                  </a:moveTo>
                  <a:lnTo>
                    <a:pt x="257239" y="5589"/>
                  </a:lnTo>
                  <a:lnTo>
                    <a:pt x="203064" y="19128"/>
                  </a:lnTo>
                  <a:lnTo>
                    <a:pt x="147303" y="39999"/>
                  </a:lnTo>
                  <a:lnTo>
                    <a:pt x="85602" y="59383"/>
                  </a:lnTo>
                  <a:lnTo>
                    <a:pt x="23518" y="8069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84352" y="3653388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41578" y="3120"/>
                  </a:lnTo>
                  <a:lnTo>
                    <a:pt x="181031" y="17959"/>
                  </a:lnTo>
                  <a:lnTo>
                    <a:pt x="126053" y="31667"/>
                  </a:lnTo>
                  <a:lnTo>
                    <a:pt x="70133" y="45640"/>
                  </a:lnTo>
                  <a:lnTo>
                    <a:pt x="12471" y="5172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034717" y="3260885"/>
              <a:ext cx="102361" cy="350390"/>
            </a:xfrm>
            <a:custGeom>
              <a:avLst/>
              <a:gdLst/>
              <a:ahLst/>
              <a:cxnLst/>
              <a:rect l="0" t="0" r="0" b="0"/>
              <a:pathLst>
                <a:path w="102361" h="350390">
                  <a:moveTo>
                    <a:pt x="49718" y="350389"/>
                  </a:moveTo>
                  <a:lnTo>
                    <a:pt x="31759" y="289279"/>
                  </a:lnTo>
                  <a:lnTo>
                    <a:pt x="20158" y="229258"/>
                  </a:lnTo>
                  <a:lnTo>
                    <a:pt x="10127" y="167322"/>
                  </a:lnTo>
                  <a:lnTo>
                    <a:pt x="0" y="105694"/>
                  </a:lnTo>
                  <a:lnTo>
                    <a:pt x="1061" y="61078"/>
                  </a:lnTo>
                  <a:lnTo>
                    <a:pt x="7036" y="38143"/>
                  </a:lnTo>
                  <a:lnTo>
                    <a:pt x="17490" y="20150"/>
                  </a:lnTo>
                  <a:lnTo>
                    <a:pt x="33055" y="7475"/>
                  </a:lnTo>
                  <a:lnTo>
                    <a:pt x="42119" y="2456"/>
                  </a:lnTo>
                  <a:lnTo>
                    <a:pt x="61548" y="0"/>
                  </a:lnTo>
                  <a:lnTo>
                    <a:pt x="102360" y="2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010735" y="344281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2380" y="23720"/>
                  </a:lnTo>
                  <a:lnTo>
                    <a:pt x="26129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1436815" y="3211191"/>
              <a:ext cx="175974" cy="281198"/>
            </a:xfrm>
            <a:custGeom>
              <a:avLst/>
              <a:gdLst/>
              <a:ahLst/>
              <a:cxnLst/>
              <a:rect l="0" t="0" r="0" b="0"/>
              <a:pathLst>
                <a:path w="175974" h="28119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91015"/>
                  </a:lnTo>
                  <a:lnTo>
                    <a:pt x="13791" y="151816"/>
                  </a:lnTo>
                  <a:lnTo>
                    <a:pt x="23760" y="201954"/>
                  </a:lnTo>
                  <a:lnTo>
                    <a:pt x="26076" y="256572"/>
                  </a:lnTo>
                  <a:lnTo>
                    <a:pt x="25096" y="262295"/>
                  </a:lnTo>
                  <a:lnTo>
                    <a:pt x="23273" y="262601"/>
                  </a:lnTo>
                  <a:lnTo>
                    <a:pt x="20888" y="259296"/>
                  </a:lnTo>
                  <a:lnTo>
                    <a:pt x="17531" y="232286"/>
                  </a:lnTo>
                  <a:lnTo>
                    <a:pt x="22984" y="213983"/>
                  </a:lnTo>
                  <a:lnTo>
                    <a:pt x="45550" y="183168"/>
                  </a:lnTo>
                  <a:lnTo>
                    <a:pt x="71241" y="167226"/>
                  </a:lnTo>
                  <a:lnTo>
                    <a:pt x="94039" y="165180"/>
                  </a:lnTo>
                  <a:lnTo>
                    <a:pt x="117430" y="169340"/>
                  </a:lnTo>
                  <a:lnTo>
                    <a:pt x="135624" y="178988"/>
                  </a:lnTo>
                  <a:lnTo>
                    <a:pt x="159021" y="203162"/>
                  </a:lnTo>
                  <a:lnTo>
                    <a:pt x="175183" y="232552"/>
                  </a:lnTo>
                  <a:lnTo>
                    <a:pt x="175973" y="241602"/>
                  </a:lnTo>
                  <a:lnTo>
                    <a:pt x="170612" y="257897"/>
                  </a:lnTo>
                  <a:lnTo>
                    <a:pt x="154192" y="269819"/>
                  </a:lnTo>
                  <a:lnTo>
                    <a:pt x="131296" y="277847"/>
                  </a:lnTo>
                  <a:lnTo>
                    <a:pt x="93268" y="281197"/>
                  </a:lnTo>
                  <a:lnTo>
                    <a:pt x="61594" y="275300"/>
                  </a:lnTo>
                  <a:lnTo>
                    <a:pt x="3717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670081" y="3348062"/>
              <a:ext cx="136687" cy="165457"/>
            </a:xfrm>
            <a:custGeom>
              <a:avLst/>
              <a:gdLst/>
              <a:ahLst/>
              <a:cxnLst/>
              <a:rect l="0" t="0" r="0" b="0"/>
              <a:pathLst>
                <a:path w="136687" h="165457">
                  <a:moveTo>
                    <a:pt x="77649" y="10528"/>
                  </a:moveTo>
                  <a:lnTo>
                    <a:pt x="55292" y="10528"/>
                  </a:lnTo>
                  <a:lnTo>
                    <a:pt x="38077" y="16767"/>
                  </a:lnTo>
                  <a:lnTo>
                    <a:pt x="30211" y="21707"/>
                  </a:lnTo>
                  <a:lnTo>
                    <a:pt x="18351" y="36554"/>
                  </a:lnTo>
                  <a:lnTo>
                    <a:pt x="1205" y="74681"/>
                  </a:lnTo>
                  <a:lnTo>
                    <a:pt x="0" y="98312"/>
                  </a:lnTo>
                  <a:lnTo>
                    <a:pt x="4534" y="122073"/>
                  </a:lnTo>
                  <a:lnTo>
                    <a:pt x="14348" y="140432"/>
                  </a:lnTo>
                  <a:lnTo>
                    <a:pt x="29628" y="153271"/>
                  </a:lnTo>
                  <a:lnTo>
                    <a:pt x="49287" y="161707"/>
                  </a:lnTo>
                  <a:lnTo>
                    <a:pt x="73623" y="165456"/>
                  </a:lnTo>
                  <a:lnTo>
                    <a:pt x="93797" y="160884"/>
                  </a:lnTo>
                  <a:lnTo>
                    <a:pt x="110562" y="149883"/>
                  </a:lnTo>
                  <a:lnTo>
                    <a:pt x="125812" y="133295"/>
                  </a:lnTo>
                  <a:lnTo>
                    <a:pt x="134150" y="111105"/>
                  </a:lnTo>
                  <a:lnTo>
                    <a:pt x="136686" y="86814"/>
                  </a:lnTo>
                  <a:lnTo>
                    <a:pt x="133913" y="64320"/>
                  </a:lnTo>
                  <a:lnTo>
                    <a:pt x="125662" y="45744"/>
                  </a:lnTo>
                  <a:lnTo>
                    <a:pt x="101301" y="14755"/>
                  </a:lnTo>
                  <a:lnTo>
                    <a:pt x="84652" y="6558"/>
                  </a:lnTo>
                  <a:lnTo>
                    <a:pt x="565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1910597" y="3242777"/>
              <a:ext cx="5590" cy="242156"/>
            </a:xfrm>
            <a:custGeom>
              <a:avLst/>
              <a:gdLst/>
              <a:ahLst/>
              <a:cxnLst/>
              <a:rect l="0" t="0" r="0" b="0"/>
              <a:pathLst>
                <a:path w="5590" h="242156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26209"/>
                  </a:lnTo>
                  <a:lnTo>
                    <a:pt x="5499" y="182467"/>
                  </a:lnTo>
                  <a:lnTo>
                    <a:pt x="5589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831958" y="33059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09839" y="6402"/>
                  </a:lnTo>
                  <a:lnTo>
                    <a:pt x="55665" y="1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036939" y="3190134"/>
              <a:ext cx="114075" cy="230171"/>
            </a:xfrm>
            <a:custGeom>
              <a:avLst/>
              <a:gdLst/>
              <a:ahLst/>
              <a:cxnLst/>
              <a:rect l="0" t="0" r="0" b="0"/>
              <a:pathLst>
                <a:path w="114075" h="23017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3791" y="144603"/>
                  </a:lnTo>
                  <a:lnTo>
                    <a:pt x="22317" y="193104"/>
                  </a:lnTo>
                  <a:lnTo>
                    <a:pt x="24194" y="229442"/>
                  </a:lnTo>
                  <a:lnTo>
                    <a:pt x="22672" y="230170"/>
                  </a:lnTo>
                  <a:lnTo>
                    <a:pt x="20487" y="227146"/>
                  </a:lnTo>
                  <a:lnTo>
                    <a:pt x="23001" y="200534"/>
                  </a:lnTo>
                  <a:lnTo>
                    <a:pt x="35501" y="159195"/>
                  </a:lnTo>
                  <a:lnTo>
                    <a:pt x="46570" y="142503"/>
                  </a:lnTo>
                  <a:lnTo>
                    <a:pt x="53966" y="138286"/>
                  </a:lnTo>
                  <a:lnTo>
                    <a:pt x="71544" y="136720"/>
                  </a:lnTo>
                  <a:lnTo>
                    <a:pt x="87935" y="143043"/>
                  </a:lnTo>
                  <a:lnTo>
                    <a:pt x="95581" y="148004"/>
                  </a:lnTo>
                  <a:lnTo>
                    <a:pt x="107197" y="162876"/>
                  </a:lnTo>
                  <a:lnTo>
                    <a:pt x="111932" y="171755"/>
                  </a:lnTo>
                  <a:lnTo>
                    <a:pt x="114074" y="190980"/>
                  </a:lnTo>
                  <a:lnTo>
                    <a:pt x="11087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443045" y="3095378"/>
              <a:ext cx="10095" cy="252685"/>
            </a:xfrm>
            <a:custGeom>
              <a:avLst/>
              <a:gdLst/>
              <a:ahLst/>
              <a:cxnLst/>
              <a:rect l="0" t="0" r="0" b="0"/>
              <a:pathLst>
                <a:path w="10095" h="252685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7956" y="149747"/>
                  </a:lnTo>
                  <a:lnTo>
                    <a:pt x="9672" y="204015"/>
                  </a:lnTo>
                  <a:lnTo>
                    <a:pt x="1009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531024" y="3221522"/>
              <a:ext cx="143215" cy="126541"/>
            </a:xfrm>
            <a:custGeom>
              <a:avLst/>
              <a:gdLst/>
              <a:ahLst/>
              <a:cxnLst/>
              <a:rect l="0" t="0" r="0" b="0"/>
              <a:pathLst>
                <a:path w="143215" h="126541">
                  <a:moveTo>
                    <a:pt x="80043" y="84426"/>
                  </a:moveTo>
                  <a:lnTo>
                    <a:pt x="76923" y="41734"/>
                  </a:lnTo>
                  <a:lnTo>
                    <a:pt x="70468" y="22168"/>
                  </a:lnTo>
                  <a:lnTo>
                    <a:pt x="59800" y="5673"/>
                  </a:lnTo>
                  <a:lnTo>
                    <a:pt x="52509" y="1508"/>
                  </a:lnTo>
                  <a:lnTo>
                    <a:pt x="35050" y="0"/>
                  </a:lnTo>
                  <a:lnTo>
                    <a:pt x="26651" y="4745"/>
                  </a:lnTo>
                  <a:lnTo>
                    <a:pt x="11080" y="22496"/>
                  </a:lnTo>
                  <a:lnTo>
                    <a:pt x="2599" y="45983"/>
                  </a:lnTo>
                  <a:lnTo>
                    <a:pt x="0" y="70849"/>
                  </a:lnTo>
                  <a:lnTo>
                    <a:pt x="2744" y="93600"/>
                  </a:lnTo>
                  <a:lnTo>
                    <a:pt x="7453" y="102240"/>
                  </a:lnTo>
                  <a:lnTo>
                    <a:pt x="22045" y="114960"/>
                  </a:lnTo>
                  <a:lnTo>
                    <a:pt x="28509" y="115311"/>
                  </a:lnTo>
                  <a:lnTo>
                    <a:pt x="33989" y="112034"/>
                  </a:lnTo>
                  <a:lnTo>
                    <a:pt x="43197" y="99036"/>
                  </a:lnTo>
                  <a:lnTo>
                    <a:pt x="53788" y="70817"/>
                  </a:lnTo>
                  <a:lnTo>
                    <a:pt x="57446" y="42699"/>
                  </a:lnTo>
                  <a:lnTo>
                    <a:pt x="60869" y="57504"/>
                  </a:lnTo>
                  <a:lnTo>
                    <a:pt x="88234" y="97186"/>
                  </a:lnTo>
                  <a:lnTo>
                    <a:pt x="104741" y="110764"/>
                  </a:lnTo>
                  <a:lnTo>
                    <a:pt x="127525" y="121866"/>
                  </a:lnTo>
                  <a:lnTo>
                    <a:pt x="143214" y="126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684766" y="3207360"/>
              <a:ext cx="136872" cy="130174"/>
            </a:xfrm>
            <a:custGeom>
              <a:avLst/>
              <a:gdLst/>
              <a:ahLst/>
              <a:cxnLst/>
              <a:rect l="0" t="0" r="0" b="0"/>
              <a:pathLst>
                <a:path w="136872" h="130174">
                  <a:moveTo>
                    <a:pt x="0" y="35417"/>
                  </a:moveTo>
                  <a:lnTo>
                    <a:pt x="0" y="57774"/>
                  </a:lnTo>
                  <a:lnTo>
                    <a:pt x="6239" y="74989"/>
                  </a:lnTo>
                  <a:lnTo>
                    <a:pt x="19786" y="104073"/>
                  </a:lnTo>
                  <a:lnTo>
                    <a:pt x="25172" y="120913"/>
                  </a:lnTo>
                  <a:lnTo>
                    <a:pt x="16241" y="89006"/>
                  </a:lnTo>
                  <a:lnTo>
                    <a:pt x="17811" y="51165"/>
                  </a:lnTo>
                  <a:lnTo>
                    <a:pt x="25685" y="15907"/>
                  </a:lnTo>
                  <a:lnTo>
                    <a:pt x="32331" y="8372"/>
                  </a:lnTo>
                  <a:lnTo>
                    <a:pt x="52194" y="0"/>
                  </a:lnTo>
                  <a:lnTo>
                    <a:pt x="61702" y="1277"/>
                  </a:lnTo>
                  <a:lnTo>
                    <a:pt x="78506" y="12055"/>
                  </a:lnTo>
                  <a:lnTo>
                    <a:pt x="107188" y="54805"/>
                  </a:lnTo>
                  <a:lnTo>
                    <a:pt x="131742" y="115989"/>
                  </a:lnTo>
                  <a:lnTo>
                    <a:pt x="136871" y="130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871071" y="2968032"/>
              <a:ext cx="119023" cy="390577"/>
            </a:xfrm>
            <a:custGeom>
              <a:avLst/>
              <a:gdLst/>
              <a:ahLst/>
              <a:cxnLst/>
              <a:rect l="0" t="0" r="0" b="0"/>
              <a:pathLst>
                <a:path w="119023" h="390577">
                  <a:moveTo>
                    <a:pt x="76908" y="337916"/>
                  </a:moveTo>
                  <a:lnTo>
                    <a:pt x="82497" y="321148"/>
                  </a:lnTo>
                  <a:lnTo>
                    <a:pt x="80383" y="288364"/>
                  </a:lnTo>
                  <a:lnTo>
                    <a:pt x="72213" y="268709"/>
                  </a:lnTo>
                  <a:lnTo>
                    <a:pt x="66759" y="260193"/>
                  </a:lnTo>
                  <a:lnTo>
                    <a:pt x="51340" y="247610"/>
                  </a:lnTo>
                  <a:lnTo>
                    <a:pt x="42315" y="242617"/>
                  </a:lnTo>
                  <a:lnTo>
                    <a:pt x="33959" y="242798"/>
                  </a:lnTo>
                  <a:lnTo>
                    <a:pt x="26048" y="246428"/>
                  </a:lnTo>
                  <a:lnTo>
                    <a:pt x="18435" y="252357"/>
                  </a:lnTo>
                  <a:lnTo>
                    <a:pt x="6856" y="271424"/>
                  </a:lnTo>
                  <a:lnTo>
                    <a:pt x="2131" y="283059"/>
                  </a:lnTo>
                  <a:lnTo>
                    <a:pt x="0" y="308466"/>
                  </a:lnTo>
                  <a:lnTo>
                    <a:pt x="8164" y="357315"/>
                  </a:lnTo>
                  <a:lnTo>
                    <a:pt x="23264" y="384478"/>
                  </a:lnTo>
                  <a:lnTo>
                    <a:pt x="30617" y="388844"/>
                  </a:lnTo>
                  <a:lnTo>
                    <a:pt x="48145" y="390576"/>
                  </a:lnTo>
                  <a:lnTo>
                    <a:pt x="56563" y="387061"/>
                  </a:lnTo>
                  <a:lnTo>
                    <a:pt x="72155" y="373796"/>
                  </a:lnTo>
                  <a:lnTo>
                    <a:pt x="88498" y="346597"/>
                  </a:lnTo>
                  <a:lnTo>
                    <a:pt x="103330" y="296390"/>
                  </a:lnTo>
                  <a:lnTo>
                    <a:pt x="106963" y="248273"/>
                  </a:lnTo>
                  <a:lnTo>
                    <a:pt x="108040" y="196971"/>
                  </a:lnTo>
                  <a:lnTo>
                    <a:pt x="105284" y="133474"/>
                  </a:lnTo>
                  <a:lnTo>
                    <a:pt x="93821" y="80853"/>
                  </a:lnTo>
                  <a:lnTo>
                    <a:pt x="80292" y="26568"/>
                  </a:lnTo>
                  <a:lnTo>
                    <a:pt x="73343" y="3007"/>
                  </a:lnTo>
                  <a:lnTo>
                    <a:pt x="69852" y="0"/>
                  </a:lnTo>
                  <a:lnTo>
                    <a:pt x="66354" y="2674"/>
                  </a:lnTo>
                  <a:lnTo>
                    <a:pt x="62853" y="9136"/>
                  </a:lnTo>
                  <a:lnTo>
                    <a:pt x="56773" y="69290"/>
                  </a:lnTo>
                  <a:lnTo>
                    <a:pt x="61622" y="124197"/>
                  </a:lnTo>
                  <a:lnTo>
                    <a:pt x="70559" y="174766"/>
                  </a:lnTo>
                  <a:lnTo>
                    <a:pt x="80616" y="234203"/>
                  </a:lnTo>
                  <a:lnTo>
                    <a:pt x="94495" y="293123"/>
                  </a:lnTo>
                  <a:lnTo>
                    <a:pt x="108501" y="339249"/>
                  </a:lnTo>
                  <a:lnTo>
                    <a:pt x="119022" y="358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331467" y="2947979"/>
              <a:ext cx="22571" cy="368498"/>
            </a:xfrm>
            <a:custGeom>
              <a:avLst/>
              <a:gdLst/>
              <a:ahLst/>
              <a:cxnLst/>
              <a:rect l="0" t="0" r="0" b="0"/>
              <a:pathLst>
                <a:path w="22571" h="368498">
                  <a:moveTo>
                    <a:pt x="6066" y="0"/>
                  </a:moveTo>
                  <a:lnTo>
                    <a:pt x="0" y="33622"/>
                  </a:lnTo>
                  <a:lnTo>
                    <a:pt x="4522" y="85323"/>
                  </a:lnTo>
                  <a:lnTo>
                    <a:pt x="11351" y="146186"/>
                  </a:lnTo>
                  <a:lnTo>
                    <a:pt x="15041" y="197212"/>
                  </a:lnTo>
                  <a:lnTo>
                    <a:pt x="16134" y="249376"/>
                  </a:lnTo>
                  <a:lnTo>
                    <a:pt x="22570" y="309829"/>
                  </a:lnTo>
                  <a:lnTo>
                    <a:pt x="16595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253305" y="306379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1" y="9066"/>
                  </a:lnTo>
                  <a:lnTo>
                    <a:pt x="117667" y="18645"/>
                  </a:lnTo>
                  <a:lnTo>
                    <a:pt x="54742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431491" y="3190887"/>
              <a:ext cx="190313" cy="136270"/>
            </a:xfrm>
            <a:custGeom>
              <a:avLst/>
              <a:gdLst/>
              <a:ahLst/>
              <a:cxnLst/>
              <a:rect l="0" t="0" r="0" b="0"/>
              <a:pathLst>
                <a:path w="190313" h="136270">
                  <a:moveTo>
                    <a:pt x="116612" y="51890"/>
                  </a:moveTo>
                  <a:lnTo>
                    <a:pt x="87304" y="7927"/>
                  </a:lnTo>
                  <a:lnTo>
                    <a:pt x="78356" y="2694"/>
                  </a:lnTo>
                  <a:lnTo>
                    <a:pt x="55936" y="0"/>
                  </a:lnTo>
                  <a:lnTo>
                    <a:pt x="36612" y="5821"/>
                  </a:lnTo>
                  <a:lnTo>
                    <a:pt x="28184" y="10649"/>
                  </a:lnTo>
                  <a:lnTo>
                    <a:pt x="5144" y="39800"/>
                  </a:lnTo>
                  <a:lnTo>
                    <a:pt x="0" y="61724"/>
                  </a:lnTo>
                  <a:lnTo>
                    <a:pt x="6230" y="104395"/>
                  </a:lnTo>
                  <a:lnTo>
                    <a:pt x="18420" y="122409"/>
                  </a:lnTo>
                  <a:lnTo>
                    <a:pt x="26585" y="130488"/>
                  </a:lnTo>
                  <a:lnTo>
                    <a:pt x="35537" y="134704"/>
                  </a:lnTo>
                  <a:lnTo>
                    <a:pt x="54843" y="136269"/>
                  </a:lnTo>
                  <a:lnTo>
                    <a:pt x="72002" y="129946"/>
                  </a:lnTo>
                  <a:lnTo>
                    <a:pt x="79853" y="124984"/>
                  </a:lnTo>
                  <a:lnTo>
                    <a:pt x="91696" y="110113"/>
                  </a:lnTo>
                  <a:lnTo>
                    <a:pt x="99689" y="90635"/>
                  </a:lnTo>
                  <a:lnTo>
                    <a:pt x="103242" y="66380"/>
                  </a:lnTo>
                  <a:lnTo>
                    <a:pt x="106529" y="61550"/>
                  </a:lnTo>
                  <a:lnTo>
                    <a:pt x="111060" y="61840"/>
                  </a:lnTo>
                  <a:lnTo>
                    <a:pt x="122333" y="71520"/>
                  </a:lnTo>
                  <a:lnTo>
                    <a:pt x="143004" y="94361"/>
                  </a:lnTo>
                  <a:lnTo>
                    <a:pt x="190312" y="12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663917" y="322172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5589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632331" y="3095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716559" y="3000621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20" y="48931"/>
                  </a:lnTo>
                  <a:lnTo>
                    <a:pt x="11453" y="96777"/>
                  </a:lnTo>
                  <a:lnTo>
                    <a:pt x="24749" y="159757"/>
                  </a:lnTo>
                  <a:lnTo>
                    <a:pt x="29560" y="208643"/>
                  </a:lnTo>
                  <a:lnTo>
                    <a:pt x="42772" y="268982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835024" y="3161670"/>
              <a:ext cx="112523" cy="154807"/>
            </a:xfrm>
            <a:custGeom>
              <a:avLst/>
              <a:gdLst/>
              <a:ahLst/>
              <a:cxnLst/>
              <a:rect l="0" t="0" r="0" b="0"/>
              <a:pathLst>
                <a:path w="112523" h="154807">
                  <a:moveTo>
                    <a:pt x="102634" y="17936"/>
                  </a:moveTo>
                  <a:lnTo>
                    <a:pt x="91455" y="6758"/>
                  </a:lnTo>
                  <a:lnTo>
                    <a:pt x="73489" y="1269"/>
                  </a:lnTo>
                  <a:lnTo>
                    <a:pt x="51076" y="0"/>
                  </a:lnTo>
                  <a:lnTo>
                    <a:pt x="29416" y="3335"/>
                  </a:lnTo>
                  <a:lnTo>
                    <a:pt x="11211" y="14956"/>
                  </a:lnTo>
                  <a:lnTo>
                    <a:pt x="3081" y="22968"/>
                  </a:lnTo>
                  <a:lnTo>
                    <a:pt x="0" y="31819"/>
                  </a:lnTo>
                  <a:lnTo>
                    <a:pt x="2817" y="51012"/>
                  </a:lnTo>
                  <a:lnTo>
                    <a:pt x="8013" y="58704"/>
                  </a:lnTo>
                  <a:lnTo>
                    <a:pt x="23145" y="70370"/>
                  </a:lnTo>
                  <a:lnTo>
                    <a:pt x="80006" y="82813"/>
                  </a:lnTo>
                  <a:lnTo>
                    <a:pt x="91058" y="85753"/>
                  </a:lnTo>
                  <a:lnTo>
                    <a:pt x="99596" y="91224"/>
                  </a:lnTo>
                  <a:lnTo>
                    <a:pt x="112202" y="106660"/>
                  </a:lnTo>
                  <a:lnTo>
                    <a:pt x="112522" y="114520"/>
                  </a:lnTo>
                  <a:lnTo>
                    <a:pt x="109226" y="122100"/>
                  </a:lnTo>
                  <a:lnTo>
                    <a:pt x="103519" y="129492"/>
                  </a:lnTo>
                  <a:lnTo>
                    <a:pt x="84700" y="137706"/>
                  </a:lnTo>
                  <a:lnTo>
                    <a:pt x="24919" y="152034"/>
                  </a:lnTo>
                  <a:lnTo>
                    <a:pt x="7877" y="154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151521" y="3190134"/>
              <a:ext cx="94477" cy="126298"/>
            </a:xfrm>
            <a:custGeom>
              <a:avLst/>
              <a:gdLst/>
              <a:ahLst/>
              <a:cxnLst/>
              <a:rect l="0" t="0" r="0" b="0"/>
              <a:pathLst>
                <a:path w="94477" h="126298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6571" y="102529"/>
                  </a:lnTo>
                  <a:lnTo>
                    <a:pt x="17078" y="120048"/>
                  </a:lnTo>
                  <a:lnTo>
                    <a:pt x="25496" y="124486"/>
                  </a:lnTo>
                  <a:lnTo>
                    <a:pt x="47326" y="126297"/>
                  </a:lnTo>
                  <a:lnTo>
                    <a:pt x="66387" y="120083"/>
                  </a:lnTo>
                  <a:lnTo>
                    <a:pt x="74746" y="115151"/>
                  </a:lnTo>
                  <a:lnTo>
                    <a:pt x="87153" y="100311"/>
                  </a:lnTo>
                  <a:lnTo>
                    <a:pt x="92099" y="91441"/>
                  </a:lnTo>
                  <a:lnTo>
                    <a:pt x="94476" y="69107"/>
                  </a:lnTo>
                  <a:lnTo>
                    <a:pt x="91463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287628" y="3179626"/>
              <a:ext cx="102996" cy="326304"/>
            </a:xfrm>
            <a:custGeom>
              <a:avLst/>
              <a:gdLst/>
              <a:ahLst/>
              <a:cxnLst/>
              <a:rect l="0" t="0" r="0" b="0"/>
              <a:pathLst>
                <a:path w="102996" h="326304">
                  <a:moveTo>
                    <a:pt x="29056" y="147379"/>
                  </a:moveTo>
                  <a:lnTo>
                    <a:pt x="34645" y="209472"/>
                  </a:lnTo>
                  <a:lnTo>
                    <a:pt x="42053" y="271383"/>
                  </a:lnTo>
                  <a:lnTo>
                    <a:pt x="48520" y="320962"/>
                  </a:lnTo>
                  <a:lnTo>
                    <a:pt x="47881" y="326272"/>
                  </a:lnTo>
                  <a:lnTo>
                    <a:pt x="46285" y="326303"/>
                  </a:lnTo>
                  <a:lnTo>
                    <a:pt x="44052" y="322813"/>
                  </a:lnTo>
                  <a:lnTo>
                    <a:pt x="33231" y="275186"/>
                  </a:lnTo>
                  <a:lnTo>
                    <a:pt x="26761" y="212572"/>
                  </a:lnTo>
                  <a:lnTo>
                    <a:pt x="14564" y="154797"/>
                  </a:lnTo>
                  <a:lnTo>
                    <a:pt x="2060" y="98325"/>
                  </a:lnTo>
                  <a:lnTo>
                    <a:pt x="0" y="57325"/>
                  </a:lnTo>
                  <a:lnTo>
                    <a:pt x="3664" y="33655"/>
                  </a:lnTo>
                  <a:lnTo>
                    <a:pt x="12311" y="14557"/>
                  </a:lnTo>
                  <a:lnTo>
                    <a:pt x="17893" y="6188"/>
                  </a:lnTo>
                  <a:lnTo>
                    <a:pt x="25123" y="1779"/>
                  </a:lnTo>
                  <a:lnTo>
                    <a:pt x="42516" y="0"/>
                  </a:lnTo>
                  <a:lnTo>
                    <a:pt x="72038" y="11164"/>
                  </a:lnTo>
                  <a:lnTo>
                    <a:pt x="97423" y="29290"/>
                  </a:lnTo>
                  <a:lnTo>
                    <a:pt x="101540" y="38237"/>
                  </a:lnTo>
                  <a:lnTo>
                    <a:pt x="102995" y="60657"/>
                  </a:lnTo>
                  <a:lnTo>
                    <a:pt x="99406" y="69677"/>
                  </a:lnTo>
                  <a:lnTo>
                    <a:pt x="86059" y="82819"/>
                  </a:lnTo>
                  <a:lnTo>
                    <a:pt x="50113" y="105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453554" y="3305948"/>
              <a:ext cx="46028" cy="136871"/>
            </a:xfrm>
            <a:custGeom>
              <a:avLst/>
              <a:gdLst/>
              <a:ahLst/>
              <a:cxnLst/>
              <a:rect l="0" t="0" r="0" b="0"/>
              <a:pathLst>
                <a:path w="46028" h="136871">
                  <a:moveTo>
                    <a:pt x="21057" y="0"/>
                  </a:moveTo>
                  <a:lnTo>
                    <a:pt x="44776" y="43962"/>
                  </a:lnTo>
                  <a:lnTo>
                    <a:pt x="46027" y="63992"/>
                  </a:lnTo>
                  <a:lnTo>
                    <a:pt x="41513" y="83423"/>
                  </a:lnTo>
                  <a:lnTo>
                    <a:pt x="19552" y="1149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4826991" y="3084849"/>
            <a:ext cx="2374502" cy="309085"/>
            <a:chOff x="4826991" y="3084849"/>
            <a:chExt cx="2374502" cy="309085"/>
          </a:xfrm>
        </p:grpSpPr>
        <p:sp>
          <p:nvSpPr>
            <p:cNvPr id="225" name="Freeform 224"/>
            <p:cNvSpPr/>
            <p:nvPr/>
          </p:nvSpPr>
          <p:spPr>
            <a:xfrm>
              <a:off x="4826991" y="3132319"/>
              <a:ext cx="167524" cy="163101"/>
            </a:xfrm>
            <a:custGeom>
              <a:avLst/>
              <a:gdLst/>
              <a:ahLst/>
              <a:cxnLst/>
              <a:rect l="0" t="0" r="0" b="0"/>
              <a:pathLst>
                <a:path w="167524" h="163101">
                  <a:moveTo>
                    <a:pt x="5589" y="15701"/>
                  </a:moveTo>
                  <a:lnTo>
                    <a:pt x="0" y="32469"/>
                  </a:lnTo>
                  <a:lnTo>
                    <a:pt x="3272" y="86387"/>
                  </a:lnTo>
                  <a:lnTo>
                    <a:pt x="8251" y="147124"/>
                  </a:lnTo>
                  <a:lnTo>
                    <a:pt x="11452" y="163019"/>
                  </a:lnTo>
                  <a:lnTo>
                    <a:pt x="7846" y="145658"/>
                  </a:lnTo>
                  <a:lnTo>
                    <a:pt x="9154" y="97871"/>
                  </a:lnTo>
                  <a:lnTo>
                    <a:pt x="20331" y="43371"/>
                  </a:lnTo>
                  <a:lnTo>
                    <a:pt x="35953" y="12721"/>
                  </a:lnTo>
                  <a:lnTo>
                    <a:pt x="44549" y="6695"/>
                  </a:lnTo>
                  <a:lnTo>
                    <a:pt x="66578" y="0"/>
                  </a:lnTo>
                  <a:lnTo>
                    <a:pt x="76664" y="555"/>
                  </a:lnTo>
                  <a:lnTo>
                    <a:pt x="94110" y="7410"/>
                  </a:lnTo>
                  <a:lnTo>
                    <a:pt x="117085" y="30012"/>
                  </a:lnTo>
                  <a:lnTo>
                    <a:pt x="149762" y="79371"/>
                  </a:lnTo>
                  <a:lnTo>
                    <a:pt x="166389" y="126674"/>
                  </a:lnTo>
                  <a:lnTo>
                    <a:pt x="167523" y="144181"/>
                  </a:lnTo>
                  <a:lnTo>
                    <a:pt x="163516" y="163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045847" y="3126963"/>
              <a:ext cx="178313" cy="218048"/>
            </a:xfrm>
            <a:custGeom>
              <a:avLst/>
              <a:gdLst/>
              <a:ahLst/>
              <a:cxnLst/>
              <a:rect l="0" t="0" r="0" b="0"/>
              <a:pathLst>
                <a:path w="178313" h="218048">
                  <a:moveTo>
                    <a:pt x="102588" y="10529"/>
                  </a:moveTo>
                  <a:lnTo>
                    <a:pt x="85820" y="4940"/>
                  </a:lnTo>
                  <a:lnTo>
                    <a:pt x="78542" y="5633"/>
                  </a:lnTo>
                  <a:lnTo>
                    <a:pt x="64215" y="12642"/>
                  </a:lnTo>
                  <a:lnTo>
                    <a:pt x="21890" y="49627"/>
                  </a:lnTo>
                  <a:lnTo>
                    <a:pt x="6408" y="81515"/>
                  </a:lnTo>
                  <a:lnTo>
                    <a:pt x="0" y="120599"/>
                  </a:lnTo>
                  <a:lnTo>
                    <a:pt x="9281" y="161815"/>
                  </a:lnTo>
                  <a:lnTo>
                    <a:pt x="23683" y="183442"/>
                  </a:lnTo>
                  <a:lnTo>
                    <a:pt x="41783" y="199683"/>
                  </a:lnTo>
                  <a:lnTo>
                    <a:pt x="61525" y="210801"/>
                  </a:lnTo>
                  <a:lnTo>
                    <a:pt x="97960" y="218047"/>
                  </a:lnTo>
                  <a:lnTo>
                    <a:pt x="121588" y="213504"/>
                  </a:lnTo>
                  <a:lnTo>
                    <a:pt x="142618" y="202515"/>
                  </a:lnTo>
                  <a:lnTo>
                    <a:pt x="159763" y="185934"/>
                  </a:lnTo>
                  <a:lnTo>
                    <a:pt x="176981" y="151278"/>
                  </a:lnTo>
                  <a:lnTo>
                    <a:pt x="178312" y="105785"/>
                  </a:lnTo>
                  <a:lnTo>
                    <a:pt x="171298" y="66439"/>
                  </a:lnTo>
                  <a:lnTo>
                    <a:pt x="156222" y="38143"/>
                  </a:lnTo>
                  <a:lnTo>
                    <a:pt x="131336" y="9961"/>
                  </a:lnTo>
                  <a:lnTo>
                    <a:pt x="1131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519763" y="3126963"/>
              <a:ext cx="158967" cy="204082"/>
            </a:xfrm>
            <a:custGeom>
              <a:avLst/>
              <a:gdLst/>
              <a:ahLst/>
              <a:cxnLst/>
              <a:rect l="0" t="0" r="0" b="0"/>
              <a:pathLst>
                <a:path w="158967" h="204082">
                  <a:moveTo>
                    <a:pt x="91926" y="0"/>
                  </a:moveTo>
                  <a:lnTo>
                    <a:pt x="47963" y="20244"/>
                  </a:lnTo>
                  <a:lnTo>
                    <a:pt x="23268" y="44993"/>
                  </a:lnTo>
                  <a:lnTo>
                    <a:pt x="6722" y="74553"/>
                  </a:lnTo>
                  <a:lnTo>
                    <a:pt x="0" y="116716"/>
                  </a:lnTo>
                  <a:lnTo>
                    <a:pt x="4667" y="143121"/>
                  </a:lnTo>
                  <a:lnTo>
                    <a:pt x="26726" y="188668"/>
                  </a:lnTo>
                  <a:lnTo>
                    <a:pt x="35591" y="195969"/>
                  </a:lnTo>
                  <a:lnTo>
                    <a:pt x="57920" y="204081"/>
                  </a:lnTo>
                  <a:lnTo>
                    <a:pt x="96798" y="203058"/>
                  </a:lnTo>
                  <a:lnTo>
                    <a:pt x="117878" y="195143"/>
                  </a:lnTo>
                  <a:lnTo>
                    <a:pt x="126774" y="189757"/>
                  </a:lnTo>
                  <a:lnTo>
                    <a:pt x="139779" y="174414"/>
                  </a:lnTo>
                  <a:lnTo>
                    <a:pt x="157660" y="130379"/>
                  </a:lnTo>
                  <a:lnTo>
                    <a:pt x="158966" y="107079"/>
                  </a:lnTo>
                  <a:lnTo>
                    <a:pt x="154477" y="85026"/>
                  </a:lnTo>
                  <a:lnTo>
                    <a:pt x="138795" y="54049"/>
                  </a:lnTo>
                  <a:lnTo>
                    <a:pt x="11298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727502" y="3135789"/>
              <a:ext cx="320000" cy="183348"/>
            </a:xfrm>
            <a:custGeom>
              <a:avLst/>
              <a:gdLst/>
              <a:ahLst/>
              <a:cxnLst/>
              <a:rect l="0" t="0" r="0" b="0"/>
              <a:pathLst>
                <a:path w="320000" h="183348">
                  <a:moveTo>
                    <a:pt x="0" y="85931"/>
                  </a:moveTo>
                  <a:lnTo>
                    <a:pt x="23720" y="144547"/>
                  </a:lnTo>
                  <a:lnTo>
                    <a:pt x="24970" y="168134"/>
                  </a:lnTo>
                  <a:lnTo>
                    <a:pt x="23666" y="179338"/>
                  </a:lnTo>
                  <a:lnTo>
                    <a:pt x="21626" y="183297"/>
                  </a:lnTo>
                  <a:lnTo>
                    <a:pt x="19097" y="182427"/>
                  </a:lnTo>
                  <a:lnTo>
                    <a:pt x="16241" y="178338"/>
                  </a:lnTo>
                  <a:lnTo>
                    <a:pt x="8161" y="120211"/>
                  </a:lnTo>
                  <a:lnTo>
                    <a:pt x="4797" y="97657"/>
                  </a:lnTo>
                  <a:lnTo>
                    <a:pt x="15132" y="43975"/>
                  </a:lnTo>
                  <a:lnTo>
                    <a:pt x="30480" y="17867"/>
                  </a:lnTo>
                  <a:lnTo>
                    <a:pt x="46302" y="5768"/>
                  </a:lnTo>
                  <a:lnTo>
                    <a:pt x="55435" y="903"/>
                  </a:lnTo>
                  <a:lnTo>
                    <a:pt x="65033" y="0"/>
                  </a:lnTo>
                  <a:lnTo>
                    <a:pt x="85056" y="5235"/>
                  </a:lnTo>
                  <a:lnTo>
                    <a:pt x="99414" y="18481"/>
                  </a:lnTo>
                  <a:lnTo>
                    <a:pt x="125827" y="75951"/>
                  </a:lnTo>
                  <a:lnTo>
                    <a:pt x="140279" y="117625"/>
                  </a:lnTo>
                  <a:lnTo>
                    <a:pt x="143822" y="121098"/>
                  </a:lnTo>
                  <a:lnTo>
                    <a:pt x="147354" y="119904"/>
                  </a:lnTo>
                  <a:lnTo>
                    <a:pt x="167018" y="98361"/>
                  </a:lnTo>
                  <a:lnTo>
                    <a:pt x="186144" y="91455"/>
                  </a:lnTo>
                  <a:lnTo>
                    <a:pt x="210243" y="89556"/>
                  </a:lnTo>
                  <a:lnTo>
                    <a:pt x="260722" y="91630"/>
                  </a:lnTo>
                  <a:lnTo>
                    <a:pt x="304835" y="81467"/>
                  </a:lnTo>
                  <a:lnTo>
                    <a:pt x="312018" y="74766"/>
                  </a:lnTo>
                  <a:lnTo>
                    <a:pt x="319999" y="54842"/>
                  </a:lnTo>
                  <a:lnTo>
                    <a:pt x="319788" y="45318"/>
                  </a:lnTo>
                  <a:lnTo>
                    <a:pt x="313314" y="28496"/>
                  </a:lnTo>
                  <a:lnTo>
                    <a:pt x="299518" y="16341"/>
                  </a:lnTo>
                  <a:lnTo>
                    <a:pt x="290925" y="11461"/>
                  </a:lnTo>
                  <a:lnTo>
                    <a:pt x="268900" y="9160"/>
                  </a:lnTo>
                  <a:lnTo>
                    <a:pt x="245853" y="13206"/>
                  </a:lnTo>
                  <a:lnTo>
                    <a:pt x="227811" y="22803"/>
                  </a:lnTo>
                  <a:lnTo>
                    <a:pt x="215113" y="37987"/>
                  </a:lnTo>
                  <a:lnTo>
                    <a:pt x="206740" y="57603"/>
                  </a:lnTo>
                  <a:lnTo>
                    <a:pt x="203196" y="96125"/>
                  </a:lnTo>
                  <a:lnTo>
                    <a:pt x="210205" y="140554"/>
                  </a:lnTo>
                  <a:lnTo>
                    <a:pt x="220546" y="161290"/>
                  </a:lnTo>
                  <a:lnTo>
                    <a:pt x="236061" y="175186"/>
                  </a:lnTo>
                  <a:lnTo>
                    <a:pt x="245112" y="180529"/>
                  </a:lnTo>
                  <a:lnTo>
                    <a:pt x="270765" y="183347"/>
                  </a:lnTo>
                  <a:lnTo>
                    <a:pt x="315855" y="180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278106" y="3169077"/>
              <a:ext cx="245292" cy="170836"/>
            </a:xfrm>
            <a:custGeom>
              <a:avLst/>
              <a:gdLst/>
              <a:ahLst/>
              <a:cxnLst/>
              <a:rect l="0" t="0" r="0" b="0"/>
              <a:pathLst>
                <a:path w="245292" h="170836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11789" y="114207"/>
                  </a:lnTo>
                  <a:lnTo>
                    <a:pt x="27293" y="146923"/>
                  </a:lnTo>
                  <a:lnTo>
                    <a:pt x="43151" y="162006"/>
                  </a:lnTo>
                  <a:lnTo>
                    <a:pt x="52293" y="167665"/>
                  </a:lnTo>
                  <a:lnTo>
                    <a:pt x="71810" y="170835"/>
                  </a:lnTo>
                  <a:lnTo>
                    <a:pt x="81928" y="170042"/>
                  </a:lnTo>
                  <a:lnTo>
                    <a:pt x="89843" y="166004"/>
                  </a:lnTo>
                  <a:lnTo>
                    <a:pt x="101757" y="152158"/>
                  </a:lnTo>
                  <a:lnTo>
                    <a:pt x="126386" y="94250"/>
                  </a:lnTo>
                  <a:lnTo>
                    <a:pt x="130010" y="90910"/>
                  </a:lnTo>
                  <a:lnTo>
                    <a:pt x="133596" y="92192"/>
                  </a:lnTo>
                  <a:lnTo>
                    <a:pt x="140700" y="102975"/>
                  </a:lnTo>
                  <a:lnTo>
                    <a:pt x="157912" y="135375"/>
                  </a:lnTo>
                  <a:lnTo>
                    <a:pt x="179903" y="157485"/>
                  </a:lnTo>
                  <a:lnTo>
                    <a:pt x="189085" y="164651"/>
                  </a:lnTo>
                  <a:lnTo>
                    <a:pt x="197546" y="167089"/>
                  </a:lnTo>
                  <a:lnTo>
                    <a:pt x="205525" y="166375"/>
                  </a:lnTo>
                  <a:lnTo>
                    <a:pt x="213185" y="163560"/>
                  </a:lnTo>
                  <a:lnTo>
                    <a:pt x="227936" y="147953"/>
                  </a:lnTo>
                  <a:lnTo>
                    <a:pt x="239951" y="125418"/>
                  </a:lnTo>
                  <a:lnTo>
                    <a:pt x="245291" y="99806"/>
                  </a:lnTo>
                  <a:lnTo>
                    <a:pt x="241483" y="46405"/>
                  </a:lnTo>
                  <a:lnTo>
                    <a:pt x="2390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601368" y="3221720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0" y="0"/>
                  </a:moveTo>
                  <a:lnTo>
                    <a:pt x="17958" y="55045"/>
                  </a:lnTo>
                  <a:lnTo>
                    <a:pt x="35149" y="114512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611896" y="308484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738238" y="3172055"/>
              <a:ext cx="136872" cy="165479"/>
            </a:xfrm>
            <a:custGeom>
              <a:avLst/>
              <a:gdLst/>
              <a:ahLst/>
              <a:cxnLst/>
              <a:rect l="0" t="0" r="0" b="0"/>
              <a:pathLst>
                <a:path w="136872" h="165479">
                  <a:moveTo>
                    <a:pt x="0" y="70722"/>
                  </a:moveTo>
                  <a:lnTo>
                    <a:pt x="3120" y="113414"/>
                  </a:lnTo>
                  <a:lnTo>
                    <a:pt x="14655" y="155064"/>
                  </a:lnTo>
                  <a:lnTo>
                    <a:pt x="14449" y="157365"/>
                  </a:lnTo>
                  <a:lnTo>
                    <a:pt x="7982" y="147445"/>
                  </a:lnTo>
                  <a:lnTo>
                    <a:pt x="1576" y="95712"/>
                  </a:lnTo>
                  <a:lnTo>
                    <a:pt x="3431" y="42340"/>
                  </a:lnTo>
                  <a:lnTo>
                    <a:pt x="9714" y="20673"/>
                  </a:lnTo>
                  <a:lnTo>
                    <a:pt x="20305" y="3244"/>
                  </a:lnTo>
                  <a:lnTo>
                    <a:pt x="26405" y="0"/>
                  </a:lnTo>
                  <a:lnTo>
                    <a:pt x="32811" y="178"/>
                  </a:lnTo>
                  <a:lnTo>
                    <a:pt x="46168" y="6614"/>
                  </a:lnTo>
                  <a:lnTo>
                    <a:pt x="66842" y="24561"/>
                  </a:lnTo>
                  <a:lnTo>
                    <a:pt x="107639" y="81820"/>
                  </a:lnTo>
                  <a:lnTo>
                    <a:pt x="131782" y="142132"/>
                  </a:lnTo>
                  <a:lnTo>
                    <a:pt x="136871" y="165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917101" y="3182533"/>
              <a:ext cx="159668" cy="211401"/>
            </a:xfrm>
            <a:custGeom>
              <a:avLst/>
              <a:gdLst/>
              <a:ahLst/>
              <a:cxnLst/>
              <a:rect l="0" t="0" r="0" b="0"/>
              <a:pathLst>
                <a:path w="159668" h="211401">
                  <a:moveTo>
                    <a:pt x="105406" y="18130"/>
                  </a:moveTo>
                  <a:lnTo>
                    <a:pt x="94228" y="6951"/>
                  </a:lnTo>
                  <a:lnTo>
                    <a:pt x="76262" y="1463"/>
                  </a:lnTo>
                  <a:lnTo>
                    <a:pt x="64920" y="0"/>
                  </a:lnTo>
                  <a:lnTo>
                    <a:pt x="42959" y="4613"/>
                  </a:lnTo>
                  <a:lnTo>
                    <a:pt x="13984" y="20364"/>
                  </a:lnTo>
                  <a:lnTo>
                    <a:pt x="5853" y="26638"/>
                  </a:lnTo>
                  <a:lnTo>
                    <a:pt x="1603" y="34331"/>
                  </a:lnTo>
                  <a:lnTo>
                    <a:pt x="0" y="52236"/>
                  </a:lnTo>
                  <a:lnTo>
                    <a:pt x="6306" y="68773"/>
                  </a:lnTo>
                  <a:lnTo>
                    <a:pt x="11264" y="76458"/>
                  </a:lnTo>
                  <a:lnTo>
                    <a:pt x="19248" y="81582"/>
                  </a:lnTo>
                  <a:lnTo>
                    <a:pt x="52842" y="88793"/>
                  </a:lnTo>
                  <a:lnTo>
                    <a:pt x="114327" y="97019"/>
                  </a:lnTo>
                  <a:lnTo>
                    <a:pt x="133158" y="109343"/>
                  </a:lnTo>
                  <a:lnTo>
                    <a:pt x="148156" y="126520"/>
                  </a:lnTo>
                  <a:lnTo>
                    <a:pt x="158722" y="145852"/>
                  </a:lnTo>
                  <a:lnTo>
                    <a:pt x="159667" y="155920"/>
                  </a:lnTo>
                  <a:lnTo>
                    <a:pt x="154479" y="176466"/>
                  </a:lnTo>
                  <a:lnTo>
                    <a:pt x="141254" y="191057"/>
                  </a:lnTo>
                  <a:lnTo>
                    <a:pt x="104168" y="209956"/>
                  </a:lnTo>
                  <a:lnTo>
                    <a:pt x="83799" y="211400"/>
                  </a:lnTo>
                  <a:lnTo>
                    <a:pt x="42236" y="207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201492" y="3358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1631917" y="4131645"/>
            <a:ext cx="5315481" cy="985206"/>
            <a:chOff x="1631917" y="4131645"/>
            <a:chExt cx="5315481" cy="985206"/>
          </a:xfrm>
        </p:grpSpPr>
        <p:sp>
          <p:nvSpPr>
            <p:cNvPr id="236" name="Freeform 235"/>
            <p:cNvSpPr/>
            <p:nvPr/>
          </p:nvSpPr>
          <p:spPr>
            <a:xfrm>
              <a:off x="1866837" y="4453554"/>
              <a:ext cx="28293" cy="421141"/>
            </a:xfrm>
            <a:custGeom>
              <a:avLst/>
              <a:gdLst/>
              <a:ahLst/>
              <a:cxnLst/>
              <a:rect l="0" t="0" r="0" b="0"/>
              <a:pathLst>
                <a:path w="28293" h="421141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0" y="150386"/>
                  </a:lnTo>
                  <a:lnTo>
                    <a:pt x="8141" y="206958"/>
                  </a:lnTo>
                  <a:lnTo>
                    <a:pt x="14393" y="252654"/>
                  </a:lnTo>
                  <a:lnTo>
                    <a:pt x="17934" y="314156"/>
                  </a:lnTo>
                  <a:lnTo>
                    <a:pt x="24703" y="368124"/>
                  </a:lnTo>
                  <a:lnTo>
                    <a:pt x="2829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1631917" y="4264041"/>
              <a:ext cx="515897" cy="368498"/>
            </a:xfrm>
            <a:custGeom>
              <a:avLst/>
              <a:gdLst/>
              <a:ahLst/>
              <a:cxnLst/>
              <a:rect l="0" t="0" r="0" b="0"/>
              <a:pathLst>
                <a:path w="515897" h="368498">
                  <a:moveTo>
                    <a:pt x="515896" y="0"/>
                  </a:moveTo>
                  <a:lnTo>
                    <a:pt x="452446" y="37087"/>
                  </a:lnTo>
                  <a:lnTo>
                    <a:pt x="397471" y="71667"/>
                  </a:lnTo>
                  <a:lnTo>
                    <a:pt x="339861" y="108527"/>
                  </a:lnTo>
                  <a:lnTo>
                    <a:pt x="284658" y="143855"/>
                  </a:lnTo>
                  <a:lnTo>
                    <a:pt x="223344" y="182100"/>
                  </a:lnTo>
                  <a:lnTo>
                    <a:pt x="167582" y="224802"/>
                  </a:lnTo>
                  <a:lnTo>
                    <a:pt x="106787" y="268640"/>
                  </a:lnTo>
                  <a:lnTo>
                    <a:pt x="47835" y="32127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1674031" y="4843109"/>
              <a:ext cx="484312" cy="157928"/>
            </a:xfrm>
            <a:custGeom>
              <a:avLst/>
              <a:gdLst/>
              <a:ahLst/>
              <a:cxnLst/>
              <a:rect l="0" t="0" r="0" b="0"/>
              <a:pathLst>
                <a:path w="484312" h="157928">
                  <a:moveTo>
                    <a:pt x="484311" y="0"/>
                  </a:moveTo>
                  <a:lnTo>
                    <a:pt x="425694" y="5589"/>
                  </a:lnTo>
                  <a:lnTo>
                    <a:pt x="365454" y="17958"/>
                  </a:lnTo>
                  <a:lnTo>
                    <a:pt x="314214" y="31666"/>
                  </a:lnTo>
                  <a:lnTo>
                    <a:pt x="276374" y="45257"/>
                  </a:lnTo>
                  <a:lnTo>
                    <a:pt x="213039" y="69217"/>
                  </a:lnTo>
                  <a:lnTo>
                    <a:pt x="160841" y="87155"/>
                  </a:lnTo>
                  <a:lnTo>
                    <a:pt x="98433" y="112473"/>
                  </a:lnTo>
                  <a:lnTo>
                    <a:pt x="42598" y="13878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189223" y="4542245"/>
              <a:ext cx="242972" cy="216020"/>
            </a:xfrm>
            <a:custGeom>
              <a:avLst/>
              <a:gdLst/>
              <a:ahLst/>
              <a:cxnLst/>
              <a:rect l="0" t="0" r="0" b="0"/>
              <a:pathLst>
                <a:path w="242972" h="216020">
                  <a:moveTo>
                    <a:pt x="179688" y="6066"/>
                  </a:moveTo>
                  <a:lnTo>
                    <a:pt x="144897" y="0"/>
                  </a:lnTo>
                  <a:lnTo>
                    <a:pt x="89151" y="7640"/>
                  </a:lnTo>
                  <a:lnTo>
                    <a:pt x="66920" y="14954"/>
                  </a:lnTo>
                  <a:lnTo>
                    <a:pt x="49241" y="26004"/>
                  </a:lnTo>
                  <a:lnTo>
                    <a:pt x="4469" y="75002"/>
                  </a:lnTo>
                  <a:lnTo>
                    <a:pt x="875" y="83609"/>
                  </a:lnTo>
                  <a:lnTo>
                    <a:pt x="0" y="102530"/>
                  </a:lnTo>
                  <a:lnTo>
                    <a:pt x="4914" y="106640"/>
                  </a:lnTo>
                  <a:lnTo>
                    <a:pt x="12869" y="107040"/>
                  </a:lnTo>
                  <a:lnTo>
                    <a:pt x="72496" y="94405"/>
                  </a:lnTo>
                  <a:lnTo>
                    <a:pt x="127362" y="94225"/>
                  </a:lnTo>
                  <a:lnTo>
                    <a:pt x="154093" y="100230"/>
                  </a:lnTo>
                  <a:lnTo>
                    <a:pt x="210676" y="124155"/>
                  </a:lnTo>
                  <a:lnTo>
                    <a:pt x="228946" y="138099"/>
                  </a:lnTo>
                  <a:lnTo>
                    <a:pt x="237093" y="146730"/>
                  </a:lnTo>
                  <a:lnTo>
                    <a:pt x="241355" y="155994"/>
                  </a:lnTo>
                  <a:lnTo>
                    <a:pt x="242971" y="175646"/>
                  </a:lnTo>
                  <a:lnTo>
                    <a:pt x="236670" y="192958"/>
                  </a:lnTo>
                  <a:lnTo>
                    <a:pt x="231714" y="200851"/>
                  </a:lnTo>
                  <a:lnTo>
                    <a:pt x="223731" y="206112"/>
                  </a:lnTo>
                  <a:lnTo>
                    <a:pt x="190138" y="213518"/>
                  </a:lnTo>
                  <a:lnTo>
                    <a:pt x="133746" y="216019"/>
                  </a:lnTo>
                  <a:lnTo>
                    <a:pt x="72218" y="210924"/>
                  </a:lnTo>
                  <a:lnTo>
                    <a:pt x="42818" y="206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958507" y="4285098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1" y="52050"/>
                  </a:lnTo>
                  <a:lnTo>
                    <a:pt x="3120" y="108229"/>
                  </a:lnTo>
                  <a:lnTo>
                    <a:pt x="8334" y="163089"/>
                  </a:lnTo>
                  <a:lnTo>
                    <a:pt x="15684" y="223548"/>
                  </a:lnTo>
                  <a:lnTo>
                    <a:pt x="21166" y="280551"/>
                  </a:lnTo>
                  <a:lnTo>
                    <a:pt x="29181" y="343110"/>
                  </a:lnTo>
                  <a:lnTo>
                    <a:pt x="33993" y="395680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2821637" y="4464082"/>
              <a:ext cx="284270" cy="94758"/>
            </a:xfrm>
            <a:custGeom>
              <a:avLst/>
              <a:gdLst/>
              <a:ahLst/>
              <a:cxnLst/>
              <a:rect l="0" t="0" r="0" b="0"/>
              <a:pathLst>
                <a:path w="284270" h="94758">
                  <a:moveTo>
                    <a:pt x="284269" y="0"/>
                  </a:moveTo>
                  <a:lnTo>
                    <a:pt x="241578" y="3120"/>
                  </a:lnTo>
                  <a:lnTo>
                    <a:pt x="178934" y="21332"/>
                  </a:lnTo>
                  <a:lnTo>
                    <a:pt x="119099" y="45877"/>
                  </a:lnTo>
                  <a:lnTo>
                    <a:pt x="58014" y="6625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126963" y="4179813"/>
              <a:ext cx="263214" cy="515897"/>
            </a:xfrm>
            <a:custGeom>
              <a:avLst/>
              <a:gdLst/>
              <a:ahLst/>
              <a:cxnLst/>
              <a:rect l="0" t="0" r="0" b="0"/>
              <a:pathLst>
                <a:path w="263214" h="515897">
                  <a:moveTo>
                    <a:pt x="0" y="0"/>
                  </a:moveTo>
                  <a:lnTo>
                    <a:pt x="2340" y="50433"/>
                  </a:lnTo>
                  <a:lnTo>
                    <a:pt x="15641" y="104241"/>
                  </a:lnTo>
                  <a:lnTo>
                    <a:pt x="31209" y="158761"/>
                  </a:lnTo>
                  <a:lnTo>
                    <a:pt x="39960" y="214244"/>
                  </a:lnTo>
                  <a:lnTo>
                    <a:pt x="50094" y="269094"/>
                  </a:lnTo>
                  <a:lnTo>
                    <a:pt x="66807" y="331361"/>
                  </a:lnTo>
                  <a:lnTo>
                    <a:pt x="80744" y="388675"/>
                  </a:lnTo>
                  <a:lnTo>
                    <a:pt x="90085" y="443886"/>
                  </a:lnTo>
                  <a:lnTo>
                    <a:pt x="92680" y="479992"/>
                  </a:lnTo>
                  <a:lnTo>
                    <a:pt x="91033" y="488451"/>
                  </a:lnTo>
                  <a:lnTo>
                    <a:pt x="87595" y="490580"/>
                  </a:lnTo>
                  <a:lnTo>
                    <a:pt x="82963" y="488491"/>
                  </a:lnTo>
                  <a:lnTo>
                    <a:pt x="79875" y="482418"/>
                  </a:lnTo>
                  <a:lnTo>
                    <a:pt x="74513" y="426061"/>
                  </a:lnTo>
                  <a:lnTo>
                    <a:pt x="82266" y="372762"/>
                  </a:lnTo>
                  <a:lnTo>
                    <a:pt x="98182" y="327226"/>
                  </a:lnTo>
                  <a:lnTo>
                    <a:pt x="104059" y="316417"/>
                  </a:lnTo>
                  <a:lnTo>
                    <a:pt x="112657" y="309211"/>
                  </a:lnTo>
                  <a:lnTo>
                    <a:pt x="134688" y="301204"/>
                  </a:lnTo>
                  <a:lnTo>
                    <a:pt x="144774" y="301408"/>
                  </a:lnTo>
                  <a:lnTo>
                    <a:pt x="162220" y="307875"/>
                  </a:lnTo>
                  <a:lnTo>
                    <a:pt x="185196" y="330258"/>
                  </a:lnTo>
                  <a:lnTo>
                    <a:pt x="217873" y="387869"/>
                  </a:lnTo>
                  <a:lnTo>
                    <a:pt x="240089" y="436925"/>
                  </a:lnTo>
                  <a:lnTo>
                    <a:pt x="257432" y="494231"/>
                  </a:lnTo>
                  <a:lnTo>
                    <a:pt x="263213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484932" y="449566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5589" y="58617"/>
                  </a:lnTo>
                  <a:lnTo>
                    <a:pt x="17959" y="111621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453347" y="43061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561934" y="4396237"/>
              <a:ext cx="267672" cy="288945"/>
            </a:xfrm>
            <a:custGeom>
              <a:avLst/>
              <a:gdLst/>
              <a:ahLst/>
              <a:cxnLst/>
              <a:rect l="0" t="0" r="0" b="0"/>
              <a:pathLst>
                <a:path w="267672" h="288945">
                  <a:moveTo>
                    <a:pt x="112511" y="36260"/>
                  </a:moveTo>
                  <a:lnTo>
                    <a:pt x="112511" y="13903"/>
                  </a:lnTo>
                  <a:lnTo>
                    <a:pt x="107832" y="7318"/>
                  </a:lnTo>
                  <a:lnTo>
                    <a:pt x="100033" y="2927"/>
                  </a:lnTo>
                  <a:lnTo>
                    <a:pt x="90155" y="0"/>
                  </a:lnTo>
                  <a:lnTo>
                    <a:pt x="69820" y="2987"/>
                  </a:lnTo>
                  <a:lnTo>
                    <a:pt x="28169" y="23968"/>
                  </a:lnTo>
                  <a:lnTo>
                    <a:pt x="13415" y="40156"/>
                  </a:lnTo>
                  <a:lnTo>
                    <a:pt x="4128" y="60218"/>
                  </a:lnTo>
                  <a:lnTo>
                    <a:pt x="0" y="84733"/>
                  </a:lnTo>
                  <a:lnTo>
                    <a:pt x="2409" y="94312"/>
                  </a:lnTo>
                  <a:lnTo>
                    <a:pt x="7524" y="101867"/>
                  </a:lnTo>
                  <a:lnTo>
                    <a:pt x="22566" y="113382"/>
                  </a:lnTo>
                  <a:lnTo>
                    <a:pt x="40950" y="122399"/>
                  </a:lnTo>
                  <a:lnTo>
                    <a:pt x="60820" y="124067"/>
                  </a:lnTo>
                  <a:lnTo>
                    <a:pt x="113349" y="121195"/>
                  </a:lnTo>
                  <a:lnTo>
                    <a:pt x="170475" y="121798"/>
                  </a:lnTo>
                  <a:lnTo>
                    <a:pt x="204555" y="130104"/>
                  </a:lnTo>
                  <a:lnTo>
                    <a:pt x="237624" y="153280"/>
                  </a:lnTo>
                  <a:lnTo>
                    <a:pt x="251175" y="167818"/>
                  </a:lnTo>
                  <a:lnTo>
                    <a:pt x="261097" y="185977"/>
                  </a:lnTo>
                  <a:lnTo>
                    <a:pt x="267671" y="221521"/>
                  </a:lnTo>
                  <a:lnTo>
                    <a:pt x="262969" y="241820"/>
                  </a:lnTo>
                  <a:lnTo>
                    <a:pt x="258440" y="250509"/>
                  </a:lnTo>
                  <a:lnTo>
                    <a:pt x="244049" y="263283"/>
                  </a:lnTo>
                  <a:lnTo>
                    <a:pt x="206215" y="281015"/>
                  </a:lnTo>
                  <a:lnTo>
                    <a:pt x="149273" y="287900"/>
                  </a:lnTo>
                  <a:lnTo>
                    <a:pt x="123040" y="288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4153551" y="4448073"/>
              <a:ext cx="289476" cy="259844"/>
            </a:xfrm>
            <a:custGeom>
              <a:avLst/>
              <a:gdLst/>
              <a:ahLst/>
              <a:cxnLst/>
              <a:rect l="0" t="0" r="0" b="0"/>
              <a:pathLst>
                <a:path w="289476" h="259844">
                  <a:moveTo>
                    <a:pt x="152604" y="89709"/>
                  </a:moveTo>
                  <a:lnTo>
                    <a:pt x="144271" y="52231"/>
                  </a:lnTo>
                  <a:lnTo>
                    <a:pt x="140711" y="29768"/>
                  </a:lnTo>
                  <a:lnTo>
                    <a:pt x="131331" y="11986"/>
                  </a:lnTo>
                  <a:lnTo>
                    <a:pt x="123214" y="6308"/>
                  </a:lnTo>
                  <a:lnTo>
                    <a:pt x="101717" y="0"/>
                  </a:lnTo>
                  <a:lnTo>
                    <a:pt x="79685" y="3435"/>
                  </a:lnTo>
                  <a:lnTo>
                    <a:pt x="59364" y="13930"/>
                  </a:lnTo>
                  <a:lnTo>
                    <a:pt x="34770" y="40740"/>
                  </a:lnTo>
                  <a:lnTo>
                    <a:pt x="15005" y="77799"/>
                  </a:lnTo>
                  <a:lnTo>
                    <a:pt x="4021" y="132243"/>
                  </a:lnTo>
                  <a:lnTo>
                    <a:pt x="0" y="158916"/>
                  </a:lnTo>
                  <a:lnTo>
                    <a:pt x="9878" y="215459"/>
                  </a:lnTo>
                  <a:lnTo>
                    <a:pt x="25177" y="241872"/>
                  </a:lnTo>
                  <a:lnTo>
                    <a:pt x="40988" y="254043"/>
                  </a:lnTo>
                  <a:lnTo>
                    <a:pt x="50117" y="258927"/>
                  </a:lnTo>
                  <a:lnTo>
                    <a:pt x="59713" y="259843"/>
                  </a:lnTo>
                  <a:lnTo>
                    <a:pt x="79734" y="254621"/>
                  </a:lnTo>
                  <a:lnTo>
                    <a:pt x="97211" y="241382"/>
                  </a:lnTo>
                  <a:lnTo>
                    <a:pt x="134694" y="193001"/>
                  </a:lnTo>
                  <a:lnTo>
                    <a:pt x="164515" y="133178"/>
                  </a:lnTo>
                  <a:lnTo>
                    <a:pt x="179090" y="88807"/>
                  </a:lnTo>
                  <a:lnTo>
                    <a:pt x="182679" y="59156"/>
                  </a:lnTo>
                  <a:lnTo>
                    <a:pt x="190130" y="83197"/>
                  </a:lnTo>
                  <a:lnTo>
                    <a:pt x="215373" y="142704"/>
                  </a:lnTo>
                  <a:lnTo>
                    <a:pt x="235323" y="184535"/>
                  </a:lnTo>
                  <a:lnTo>
                    <a:pt x="254488" y="199315"/>
                  </a:lnTo>
                  <a:lnTo>
                    <a:pt x="289475" y="2160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4739461" y="4131645"/>
              <a:ext cx="198405" cy="543009"/>
            </a:xfrm>
            <a:custGeom>
              <a:avLst/>
              <a:gdLst/>
              <a:ahLst/>
              <a:cxnLst/>
              <a:rect l="0" t="0" r="0" b="0"/>
              <a:pathLst>
                <a:path w="198405" h="543009">
                  <a:moveTo>
                    <a:pt x="124704" y="543008"/>
                  </a:moveTo>
                  <a:lnTo>
                    <a:pt x="113252" y="494077"/>
                  </a:lnTo>
                  <a:lnTo>
                    <a:pt x="103374" y="443112"/>
                  </a:lnTo>
                  <a:lnTo>
                    <a:pt x="89556" y="379776"/>
                  </a:lnTo>
                  <a:lnTo>
                    <a:pt x="68325" y="317829"/>
                  </a:lnTo>
                  <a:lnTo>
                    <a:pt x="48534" y="256199"/>
                  </a:lnTo>
                  <a:lnTo>
                    <a:pt x="28030" y="199225"/>
                  </a:lnTo>
                  <a:lnTo>
                    <a:pt x="6649" y="145770"/>
                  </a:lnTo>
                  <a:lnTo>
                    <a:pt x="0" y="90151"/>
                  </a:lnTo>
                  <a:lnTo>
                    <a:pt x="1430" y="63317"/>
                  </a:lnTo>
                  <a:lnTo>
                    <a:pt x="9864" y="39693"/>
                  </a:lnTo>
                  <a:lnTo>
                    <a:pt x="24531" y="20615"/>
                  </a:lnTo>
                  <a:lnTo>
                    <a:pt x="33356" y="12252"/>
                  </a:lnTo>
                  <a:lnTo>
                    <a:pt x="58759" y="2959"/>
                  </a:lnTo>
                  <a:lnTo>
                    <a:pt x="87207" y="0"/>
                  </a:lnTo>
                  <a:lnTo>
                    <a:pt x="144983" y="10615"/>
                  </a:lnTo>
                  <a:lnTo>
                    <a:pt x="198404" y="271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685181" y="4411440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7014" y="23719"/>
                  </a:lnTo>
                  <a:lnTo>
                    <a:pt x="90737" y="38437"/>
                  </a:lnTo>
                  <a:lnTo>
                    <a:pt x="32443" y="5613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897620" y="4494855"/>
              <a:ext cx="229759" cy="244571"/>
            </a:xfrm>
            <a:custGeom>
              <a:avLst/>
              <a:gdLst/>
              <a:ahLst/>
              <a:cxnLst/>
              <a:rect l="0" t="0" r="0" b="0"/>
              <a:pathLst>
                <a:path w="229759" h="244571">
                  <a:moveTo>
                    <a:pt x="145529" y="74512"/>
                  </a:moveTo>
                  <a:lnTo>
                    <a:pt x="145529" y="52156"/>
                  </a:lnTo>
                  <a:lnTo>
                    <a:pt x="134351" y="21485"/>
                  </a:lnTo>
                  <a:lnTo>
                    <a:pt x="119504" y="6881"/>
                  </a:lnTo>
                  <a:lnTo>
                    <a:pt x="110632" y="1349"/>
                  </a:lnTo>
                  <a:lnTo>
                    <a:pt x="101207" y="0"/>
                  </a:lnTo>
                  <a:lnTo>
                    <a:pt x="81377" y="4741"/>
                  </a:lnTo>
                  <a:lnTo>
                    <a:pt x="63985" y="17767"/>
                  </a:lnTo>
                  <a:lnTo>
                    <a:pt x="19423" y="75077"/>
                  </a:lnTo>
                  <a:lnTo>
                    <a:pt x="7594" y="96990"/>
                  </a:lnTo>
                  <a:lnTo>
                    <a:pt x="0" y="149186"/>
                  </a:lnTo>
                  <a:lnTo>
                    <a:pt x="1804" y="187495"/>
                  </a:lnTo>
                  <a:lnTo>
                    <a:pt x="7952" y="208955"/>
                  </a:lnTo>
                  <a:lnTo>
                    <a:pt x="18483" y="226292"/>
                  </a:lnTo>
                  <a:lnTo>
                    <a:pt x="34082" y="238676"/>
                  </a:lnTo>
                  <a:lnTo>
                    <a:pt x="43155" y="243617"/>
                  </a:lnTo>
                  <a:lnTo>
                    <a:pt x="52713" y="244570"/>
                  </a:lnTo>
                  <a:lnTo>
                    <a:pt x="72692" y="239391"/>
                  </a:lnTo>
                  <a:lnTo>
                    <a:pt x="98082" y="223321"/>
                  </a:lnTo>
                  <a:lnTo>
                    <a:pt x="141860" y="168468"/>
                  </a:lnTo>
                  <a:lnTo>
                    <a:pt x="157441" y="137446"/>
                  </a:lnTo>
                  <a:lnTo>
                    <a:pt x="164780" y="89240"/>
                  </a:lnTo>
                  <a:lnTo>
                    <a:pt x="165382" y="90181"/>
                  </a:lnTo>
                  <a:lnTo>
                    <a:pt x="171938" y="125311"/>
                  </a:lnTo>
                  <a:lnTo>
                    <a:pt x="186759" y="158194"/>
                  </a:lnTo>
                  <a:lnTo>
                    <a:pt x="202459" y="173316"/>
                  </a:lnTo>
                  <a:lnTo>
                    <a:pt x="229758" y="190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5190549" y="4590425"/>
              <a:ext cx="21057" cy="147399"/>
            </a:xfrm>
            <a:custGeom>
              <a:avLst/>
              <a:gdLst/>
              <a:ahLst/>
              <a:cxnLst/>
              <a:rect l="0" t="0" r="0" b="0"/>
              <a:pathLst>
                <a:path w="21057" h="147399">
                  <a:moveTo>
                    <a:pt x="0" y="0"/>
                  </a:moveTo>
                  <a:lnTo>
                    <a:pt x="9065" y="58616"/>
                  </a:lnTo>
                  <a:lnTo>
                    <a:pt x="18669" y="120427"/>
                  </a:lnTo>
                  <a:lnTo>
                    <a:pt x="21056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5158963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5264248" y="4421969"/>
              <a:ext cx="136872" cy="301603"/>
            </a:xfrm>
            <a:custGeom>
              <a:avLst/>
              <a:gdLst/>
              <a:ahLst/>
              <a:cxnLst/>
              <a:rect l="0" t="0" r="0" b="0"/>
              <a:pathLst>
                <a:path w="136872" h="301603">
                  <a:moveTo>
                    <a:pt x="0" y="126342"/>
                  </a:moveTo>
                  <a:lnTo>
                    <a:pt x="27511" y="189769"/>
                  </a:lnTo>
                  <a:lnTo>
                    <a:pt x="49083" y="252706"/>
                  </a:lnTo>
                  <a:lnTo>
                    <a:pt x="60817" y="283106"/>
                  </a:lnTo>
                  <a:lnTo>
                    <a:pt x="72263" y="299740"/>
                  </a:lnTo>
                  <a:lnTo>
                    <a:pt x="75082" y="301602"/>
                  </a:lnTo>
                  <a:lnTo>
                    <a:pt x="75791" y="299334"/>
                  </a:lnTo>
                  <a:lnTo>
                    <a:pt x="68523" y="270477"/>
                  </a:lnTo>
                  <a:lnTo>
                    <a:pt x="44090" y="209216"/>
                  </a:lnTo>
                  <a:lnTo>
                    <a:pt x="22877" y="154150"/>
                  </a:lnTo>
                  <a:lnTo>
                    <a:pt x="8598" y="112224"/>
                  </a:lnTo>
                  <a:lnTo>
                    <a:pt x="8137" y="70166"/>
                  </a:lnTo>
                  <a:lnTo>
                    <a:pt x="20998" y="33658"/>
                  </a:lnTo>
                  <a:lnTo>
                    <a:pt x="39358" y="17689"/>
                  </a:lnTo>
                  <a:lnTo>
                    <a:pt x="63116" y="7861"/>
                  </a:lnTo>
                  <a:lnTo>
                    <a:pt x="110257" y="155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5611689" y="4527189"/>
              <a:ext cx="277655" cy="589662"/>
            </a:xfrm>
            <a:custGeom>
              <a:avLst/>
              <a:gdLst/>
              <a:ahLst/>
              <a:cxnLst/>
              <a:rect l="0" t="0" r="0" b="0"/>
              <a:pathLst>
                <a:path w="277655" h="589662">
                  <a:moveTo>
                    <a:pt x="252684" y="168520"/>
                  </a:moveTo>
                  <a:lnTo>
                    <a:pt x="268325" y="150540"/>
                  </a:lnTo>
                  <a:lnTo>
                    <a:pt x="276403" y="133623"/>
                  </a:lnTo>
                  <a:lnTo>
                    <a:pt x="277654" y="114406"/>
                  </a:lnTo>
                  <a:lnTo>
                    <a:pt x="264681" y="55806"/>
                  </a:lnTo>
                  <a:lnTo>
                    <a:pt x="253727" y="33027"/>
                  </a:lnTo>
                  <a:lnTo>
                    <a:pt x="234820" y="14325"/>
                  </a:lnTo>
                  <a:lnTo>
                    <a:pt x="223227" y="6062"/>
                  </a:lnTo>
                  <a:lnTo>
                    <a:pt x="197868" y="0"/>
                  </a:lnTo>
                  <a:lnTo>
                    <a:pt x="173339" y="2375"/>
                  </a:lnTo>
                  <a:lnTo>
                    <a:pt x="154638" y="11230"/>
                  </a:lnTo>
                  <a:lnTo>
                    <a:pt x="130956" y="34958"/>
                  </a:lnTo>
                  <a:lnTo>
                    <a:pt x="103164" y="82823"/>
                  </a:lnTo>
                  <a:lnTo>
                    <a:pt x="85195" y="137338"/>
                  </a:lnTo>
                  <a:lnTo>
                    <a:pt x="75970" y="193167"/>
                  </a:lnTo>
                  <a:lnTo>
                    <a:pt x="85551" y="235224"/>
                  </a:lnTo>
                  <a:lnTo>
                    <a:pt x="100023" y="253929"/>
                  </a:lnTo>
                  <a:lnTo>
                    <a:pt x="108796" y="260554"/>
                  </a:lnTo>
                  <a:lnTo>
                    <a:pt x="118154" y="263801"/>
                  </a:lnTo>
                  <a:lnTo>
                    <a:pt x="137911" y="264290"/>
                  </a:lnTo>
                  <a:lnTo>
                    <a:pt x="158390" y="254368"/>
                  </a:lnTo>
                  <a:lnTo>
                    <a:pt x="194544" y="224993"/>
                  </a:lnTo>
                  <a:lnTo>
                    <a:pt x="229406" y="167932"/>
                  </a:lnTo>
                  <a:lnTo>
                    <a:pt x="243967" y="131172"/>
                  </a:lnTo>
                  <a:lnTo>
                    <a:pt x="248042" y="127243"/>
                  </a:lnTo>
                  <a:lnTo>
                    <a:pt x="251929" y="129304"/>
                  </a:lnTo>
                  <a:lnTo>
                    <a:pt x="255690" y="135357"/>
                  </a:lnTo>
                  <a:lnTo>
                    <a:pt x="261727" y="188270"/>
                  </a:lnTo>
                  <a:lnTo>
                    <a:pt x="262772" y="242612"/>
                  </a:lnTo>
                  <a:lnTo>
                    <a:pt x="263082" y="292899"/>
                  </a:lnTo>
                  <a:lnTo>
                    <a:pt x="264344" y="353422"/>
                  </a:lnTo>
                  <a:lnTo>
                    <a:pt x="268419" y="407686"/>
                  </a:lnTo>
                  <a:lnTo>
                    <a:pt x="264241" y="468967"/>
                  </a:lnTo>
                  <a:lnTo>
                    <a:pt x="252339" y="511396"/>
                  </a:lnTo>
                  <a:lnTo>
                    <a:pt x="237322" y="531870"/>
                  </a:lnTo>
                  <a:lnTo>
                    <a:pt x="217781" y="547598"/>
                  </a:lnTo>
                  <a:lnTo>
                    <a:pt x="167107" y="567227"/>
                  </a:lnTo>
                  <a:lnTo>
                    <a:pt x="106448" y="576780"/>
                  </a:lnTo>
                  <a:lnTo>
                    <a:pt x="55457" y="578435"/>
                  </a:lnTo>
                  <a:lnTo>
                    <a:pt x="0" y="589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5931621" y="4549857"/>
              <a:ext cx="248607" cy="271277"/>
            </a:xfrm>
            <a:custGeom>
              <a:avLst/>
              <a:gdLst/>
              <a:ahLst/>
              <a:cxnLst/>
              <a:rect l="0" t="0" r="0" b="0"/>
              <a:pathLst>
                <a:path w="248607" h="271277">
                  <a:moveTo>
                    <a:pt x="143321" y="145852"/>
                  </a:moveTo>
                  <a:lnTo>
                    <a:pt x="140202" y="96922"/>
                  </a:lnTo>
                  <a:lnTo>
                    <a:pt x="128749" y="55315"/>
                  </a:lnTo>
                  <a:lnTo>
                    <a:pt x="103918" y="9815"/>
                  </a:lnTo>
                  <a:lnTo>
                    <a:pt x="94825" y="3689"/>
                  </a:lnTo>
                  <a:lnTo>
                    <a:pt x="72245" y="0"/>
                  </a:lnTo>
                  <a:lnTo>
                    <a:pt x="62012" y="4164"/>
                  </a:lnTo>
                  <a:lnTo>
                    <a:pt x="44402" y="21269"/>
                  </a:lnTo>
                  <a:lnTo>
                    <a:pt x="18280" y="72384"/>
                  </a:lnTo>
                  <a:lnTo>
                    <a:pt x="773" y="134401"/>
                  </a:lnTo>
                  <a:lnTo>
                    <a:pt x="0" y="196580"/>
                  </a:lnTo>
                  <a:lnTo>
                    <a:pt x="10765" y="248680"/>
                  </a:lnTo>
                  <a:lnTo>
                    <a:pt x="16346" y="257688"/>
                  </a:lnTo>
                  <a:lnTo>
                    <a:pt x="31906" y="270816"/>
                  </a:lnTo>
                  <a:lnTo>
                    <a:pt x="40969" y="271276"/>
                  </a:lnTo>
                  <a:lnTo>
                    <a:pt x="60396" y="262427"/>
                  </a:lnTo>
                  <a:lnTo>
                    <a:pt x="93059" y="235387"/>
                  </a:lnTo>
                  <a:lnTo>
                    <a:pt x="118922" y="197464"/>
                  </a:lnTo>
                  <a:lnTo>
                    <a:pt x="139371" y="138481"/>
                  </a:lnTo>
                  <a:lnTo>
                    <a:pt x="147870" y="112863"/>
                  </a:lnTo>
                  <a:lnTo>
                    <a:pt x="146359" y="130099"/>
                  </a:lnTo>
                  <a:lnTo>
                    <a:pt x="161444" y="188432"/>
                  </a:lnTo>
                  <a:lnTo>
                    <a:pt x="178492" y="240670"/>
                  </a:lnTo>
                  <a:lnTo>
                    <a:pt x="191708" y="255454"/>
                  </a:lnTo>
                  <a:lnTo>
                    <a:pt x="200146" y="261034"/>
                  </a:lnTo>
                  <a:lnTo>
                    <a:pt x="208111" y="261245"/>
                  </a:lnTo>
                  <a:lnTo>
                    <a:pt x="215759" y="257876"/>
                  </a:lnTo>
                  <a:lnTo>
                    <a:pt x="229328" y="245944"/>
                  </a:lnTo>
                  <a:lnTo>
                    <a:pt x="248606" y="219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6181211" y="4546673"/>
              <a:ext cx="535971" cy="340968"/>
            </a:xfrm>
            <a:custGeom>
              <a:avLst/>
              <a:gdLst/>
              <a:ahLst/>
              <a:cxnLst/>
              <a:rect l="0" t="0" r="0" b="0"/>
              <a:pathLst>
                <a:path w="535971" h="340968">
                  <a:moveTo>
                    <a:pt x="20074" y="117451"/>
                  </a:moveTo>
                  <a:lnTo>
                    <a:pt x="12838" y="145007"/>
                  </a:lnTo>
                  <a:lnTo>
                    <a:pt x="10195" y="201230"/>
                  </a:lnTo>
                  <a:lnTo>
                    <a:pt x="9674" y="263331"/>
                  </a:lnTo>
                  <a:lnTo>
                    <a:pt x="8461" y="270856"/>
                  </a:lnTo>
                  <a:lnTo>
                    <a:pt x="6483" y="272364"/>
                  </a:lnTo>
                  <a:lnTo>
                    <a:pt x="3994" y="269859"/>
                  </a:lnTo>
                  <a:lnTo>
                    <a:pt x="0" y="232217"/>
                  </a:lnTo>
                  <a:lnTo>
                    <a:pt x="2330" y="179722"/>
                  </a:lnTo>
                  <a:lnTo>
                    <a:pt x="13709" y="124292"/>
                  </a:lnTo>
                  <a:lnTo>
                    <a:pt x="28392" y="77858"/>
                  </a:lnTo>
                  <a:lnTo>
                    <a:pt x="39759" y="60470"/>
                  </a:lnTo>
                  <a:lnTo>
                    <a:pt x="47235" y="58407"/>
                  </a:lnTo>
                  <a:lnTo>
                    <a:pt x="55729" y="60541"/>
                  </a:lnTo>
                  <a:lnTo>
                    <a:pt x="64901" y="65472"/>
                  </a:lnTo>
                  <a:lnTo>
                    <a:pt x="88988" y="94771"/>
                  </a:lnTo>
                  <a:lnTo>
                    <a:pt x="97496" y="119849"/>
                  </a:lnTo>
                  <a:lnTo>
                    <a:pt x="108547" y="168488"/>
                  </a:lnTo>
                  <a:lnTo>
                    <a:pt x="111811" y="172533"/>
                  </a:lnTo>
                  <a:lnTo>
                    <a:pt x="115157" y="171720"/>
                  </a:lnTo>
                  <a:lnTo>
                    <a:pt x="118557" y="167668"/>
                  </a:lnTo>
                  <a:lnTo>
                    <a:pt x="130351" y="107249"/>
                  </a:lnTo>
                  <a:lnTo>
                    <a:pt x="159120" y="43780"/>
                  </a:lnTo>
                  <a:lnTo>
                    <a:pt x="173119" y="28946"/>
                  </a:lnTo>
                  <a:lnTo>
                    <a:pt x="181766" y="23353"/>
                  </a:lnTo>
                  <a:lnTo>
                    <a:pt x="189869" y="21964"/>
                  </a:lnTo>
                  <a:lnTo>
                    <a:pt x="197612" y="23377"/>
                  </a:lnTo>
                  <a:lnTo>
                    <a:pt x="205113" y="26659"/>
                  </a:lnTo>
                  <a:lnTo>
                    <a:pt x="219686" y="42784"/>
                  </a:lnTo>
                  <a:lnTo>
                    <a:pt x="231623" y="65548"/>
                  </a:lnTo>
                  <a:lnTo>
                    <a:pt x="242405" y="118290"/>
                  </a:lnTo>
                  <a:lnTo>
                    <a:pt x="249864" y="179358"/>
                  </a:lnTo>
                  <a:lnTo>
                    <a:pt x="256746" y="236010"/>
                  </a:lnTo>
                  <a:lnTo>
                    <a:pt x="262316" y="291865"/>
                  </a:lnTo>
                  <a:lnTo>
                    <a:pt x="264627" y="291049"/>
                  </a:lnTo>
                  <a:lnTo>
                    <a:pt x="292525" y="232333"/>
                  </a:lnTo>
                  <a:lnTo>
                    <a:pt x="317609" y="201403"/>
                  </a:lnTo>
                  <a:lnTo>
                    <a:pt x="378283" y="162203"/>
                  </a:lnTo>
                  <a:lnTo>
                    <a:pt x="435930" y="124745"/>
                  </a:lnTo>
                  <a:lnTo>
                    <a:pt x="444710" y="115295"/>
                  </a:lnTo>
                  <a:lnTo>
                    <a:pt x="454466" y="92316"/>
                  </a:lnTo>
                  <a:lnTo>
                    <a:pt x="457632" y="67675"/>
                  </a:lnTo>
                  <a:lnTo>
                    <a:pt x="455139" y="45026"/>
                  </a:lnTo>
                  <a:lnTo>
                    <a:pt x="447013" y="26380"/>
                  </a:lnTo>
                  <a:lnTo>
                    <a:pt x="441570" y="18133"/>
                  </a:lnTo>
                  <a:lnTo>
                    <a:pt x="423045" y="5849"/>
                  </a:lnTo>
                  <a:lnTo>
                    <a:pt x="411554" y="936"/>
                  </a:lnTo>
                  <a:lnTo>
                    <a:pt x="400384" y="0"/>
                  </a:lnTo>
                  <a:lnTo>
                    <a:pt x="378613" y="5199"/>
                  </a:lnTo>
                  <a:lnTo>
                    <a:pt x="352215" y="21280"/>
                  </a:lnTo>
                  <a:lnTo>
                    <a:pt x="340048" y="40393"/>
                  </a:lnTo>
                  <a:lnTo>
                    <a:pt x="317115" y="90791"/>
                  </a:lnTo>
                  <a:lnTo>
                    <a:pt x="306866" y="145807"/>
                  </a:lnTo>
                  <a:lnTo>
                    <a:pt x="304841" y="201734"/>
                  </a:lnTo>
                  <a:lnTo>
                    <a:pt x="306904" y="228610"/>
                  </a:lnTo>
                  <a:lnTo>
                    <a:pt x="328091" y="285294"/>
                  </a:lnTo>
                  <a:lnTo>
                    <a:pt x="350374" y="317311"/>
                  </a:lnTo>
                  <a:lnTo>
                    <a:pt x="372375" y="332230"/>
                  </a:lnTo>
                  <a:lnTo>
                    <a:pt x="384792" y="337846"/>
                  </a:lnTo>
                  <a:lnTo>
                    <a:pt x="411068" y="340967"/>
                  </a:lnTo>
                  <a:lnTo>
                    <a:pt x="466065" y="339027"/>
                  </a:lnTo>
                  <a:lnTo>
                    <a:pt x="511244" y="330239"/>
                  </a:lnTo>
                  <a:lnTo>
                    <a:pt x="535970" y="317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6696124" y="4401345"/>
              <a:ext cx="251274" cy="357536"/>
            </a:xfrm>
            <a:custGeom>
              <a:avLst/>
              <a:gdLst/>
              <a:ahLst/>
              <a:cxnLst/>
              <a:rect l="0" t="0" r="0" b="0"/>
              <a:pathLst>
                <a:path w="251274" h="357536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44120" y="822"/>
                  </a:lnTo>
                  <a:lnTo>
                    <a:pt x="183732" y="9167"/>
                  </a:lnTo>
                  <a:lnTo>
                    <a:pt x="219263" y="32355"/>
                  </a:lnTo>
                  <a:lnTo>
                    <a:pt x="248813" y="59466"/>
                  </a:lnTo>
                  <a:lnTo>
                    <a:pt x="251273" y="66405"/>
                  </a:lnTo>
                  <a:lnTo>
                    <a:pt x="250574" y="73372"/>
                  </a:lnTo>
                  <a:lnTo>
                    <a:pt x="247768" y="80356"/>
                  </a:lnTo>
                  <a:lnTo>
                    <a:pt x="235291" y="91235"/>
                  </a:lnTo>
                  <a:lnTo>
                    <a:pt x="216878" y="98800"/>
                  </a:lnTo>
                  <a:lnTo>
                    <a:pt x="158990" y="109644"/>
                  </a:lnTo>
                  <a:lnTo>
                    <a:pt x="126657" y="124859"/>
                  </a:lnTo>
                  <a:lnTo>
                    <a:pt x="108545" y="143769"/>
                  </a:lnTo>
                  <a:lnTo>
                    <a:pt x="100440" y="155363"/>
                  </a:lnTo>
                  <a:lnTo>
                    <a:pt x="91433" y="183843"/>
                  </a:lnTo>
                  <a:lnTo>
                    <a:pt x="89482" y="226522"/>
                  </a:lnTo>
                  <a:lnTo>
                    <a:pt x="99304" y="277974"/>
                  </a:lnTo>
                  <a:lnTo>
                    <a:pt x="115950" y="332587"/>
                  </a:lnTo>
                  <a:lnTo>
                    <a:pt x="126342" y="357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6822466" y="488522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9" name="Freeform 258"/>
          <p:cNvSpPr/>
          <p:nvPr/>
        </p:nvSpPr>
        <p:spPr>
          <a:xfrm>
            <a:off x="4473840" y="2099635"/>
            <a:ext cx="1693517" cy="58708"/>
          </a:xfrm>
          <a:custGeom>
            <a:avLst/>
            <a:gdLst/>
            <a:ahLst/>
            <a:cxnLst/>
            <a:rect l="0" t="0" r="0" b="0"/>
            <a:pathLst>
              <a:path w="1693517" h="58708">
                <a:moveTo>
                  <a:pt x="1558989" y="37650"/>
                </a:moveTo>
                <a:lnTo>
                  <a:pt x="1500372" y="37650"/>
                </a:lnTo>
                <a:lnTo>
                  <a:pt x="1446198" y="38819"/>
                </a:lnTo>
                <a:lnTo>
                  <a:pt x="1390437" y="45983"/>
                </a:lnTo>
                <a:lnTo>
                  <a:pt x="1334362" y="47744"/>
                </a:lnTo>
                <a:lnTo>
                  <a:pt x="1278225" y="48092"/>
                </a:lnTo>
                <a:lnTo>
                  <a:pt x="1222076" y="48161"/>
                </a:lnTo>
                <a:lnTo>
                  <a:pt x="1165925" y="42585"/>
                </a:lnTo>
                <a:lnTo>
                  <a:pt x="1108603" y="38624"/>
                </a:lnTo>
                <a:lnTo>
                  <a:pt x="1059254" y="37938"/>
                </a:lnTo>
                <a:lnTo>
                  <a:pt x="1008757" y="37735"/>
                </a:lnTo>
                <a:lnTo>
                  <a:pt x="946060" y="37666"/>
                </a:lnTo>
                <a:lnTo>
                  <a:pt x="895019" y="37655"/>
                </a:lnTo>
                <a:lnTo>
                  <a:pt x="845970" y="37651"/>
                </a:lnTo>
                <a:lnTo>
                  <a:pt x="798683" y="37650"/>
                </a:lnTo>
                <a:lnTo>
                  <a:pt x="735891" y="37650"/>
                </a:lnTo>
                <a:lnTo>
                  <a:pt x="678427" y="38819"/>
                </a:lnTo>
                <a:lnTo>
                  <a:pt x="618897" y="45983"/>
                </a:lnTo>
                <a:lnTo>
                  <a:pt x="556748" y="47744"/>
                </a:lnTo>
                <a:lnTo>
                  <a:pt x="499412" y="48092"/>
                </a:lnTo>
                <a:lnTo>
                  <a:pt x="443026" y="45042"/>
                </a:lnTo>
                <a:lnTo>
                  <a:pt x="386828" y="39110"/>
                </a:lnTo>
                <a:lnTo>
                  <a:pt x="339116" y="38082"/>
                </a:lnTo>
                <a:lnTo>
                  <a:pt x="287935" y="37778"/>
                </a:lnTo>
                <a:lnTo>
                  <a:pt x="235725" y="37688"/>
                </a:lnTo>
                <a:lnTo>
                  <a:pt x="188800" y="37661"/>
                </a:lnTo>
                <a:lnTo>
                  <a:pt x="134082" y="37653"/>
                </a:lnTo>
                <a:lnTo>
                  <a:pt x="84594" y="37651"/>
                </a:lnTo>
                <a:lnTo>
                  <a:pt x="27121" y="46055"/>
                </a:lnTo>
                <a:lnTo>
                  <a:pt x="3123" y="52304"/>
                </a:lnTo>
                <a:lnTo>
                  <a:pt x="0" y="54438"/>
                </a:lnTo>
                <a:lnTo>
                  <a:pt x="2596" y="55861"/>
                </a:lnTo>
                <a:lnTo>
                  <a:pt x="17960" y="56272"/>
                </a:lnTo>
                <a:lnTo>
                  <a:pt x="79319" y="49475"/>
                </a:lnTo>
                <a:lnTo>
                  <a:pt x="128331" y="41199"/>
                </a:lnTo>
                <a:lnTo>
                  <a:pt x="176347" y="38701"/>
                </a:lnTo>
                <a:lnTo>
                  <a:pt x="232168" y="37961"/>
                </a:lnTo>
                <a:lnTo>
                  <a:pt x="291017" y="34592"/>
                </a:lnTo>
                <a:lnTo>
                  <a:pt x="353551" y="28597"/>
                </a:lnTo>
                <a:lnTo>
                  <a:pt x="395818" y="24657"/>
                </a:lnTo>
                <a:lnTo>
                  <a:pt x="440730" y="20177"/>
                </a:lnTo>
                <a:lnTo>
                  <a:pt x="503136" y="17654"/>
                </a:lnTo>
                <a:lnTo>
                  <a:pt x="555812" y="16907"/>
                </a:lnTo>
                <a:lnTo>
                  <a:pt x="598796" y="16732"/>
                </a:lnTo>
                <a:lnTo>
                  <a:pt x="642076" y="13535"/>
                </a:lnTo>
                <a:lnTo>
                  <a:pt x="699665" y="8278"/>
                </a:lnTo>
                <a:lnTo>
                  <a:pt x="752603" y="6720"/>
                </a:lnTo>
                <a:lnTo>
                  <a:pt x="812742" y="6258"/>
                </a:lnTo>
                <a:lnTo>
                  <a:pt x="868776" y="6122"/>
                </a:lnTo>
                <a:lnTo>
                  <a:pt x="921253" y="6081"/>
                </a:lnTo>
                <a:lnTo>
                  <a:pt x="971897" y="2950"/>
                </a:lnTo>
                <a:lnTo>
                  <a:pt x="1000921" y="0"/>
                </a:lnTo>
                <a:lnTo>
                  <a:pt x="1055554" y="3748"/>
                </a:lnTo>
                <a:lnTo>
                  <a:pt x="1110476" y="5378"/>
                </a:lnTo>
                <a:lnTo>
                  <a:pt x="1169512" y="5861"/>
                </a:lnTo>
                <a:lnTo>
                  <a:pt x="1225740" y="6004"/>
                </a:lnTo>
                <a:lnTo>
                  <a:pt x="1285163" y="6046"/>
                </a:lnTo>
                <a:lnTo>
                  <a:pt x="1340335" y="6059"/>
                </a:lnTo>
                <a:lnTo>
                  <a:pt x="1393727" y="6063"/>
                </a:lnTo>
                <a:lnTo>
                  <a:pt x="1445421" y="6064"/>
                </a:lnTo>
                <a:lnTo>
                  <a:pt x="1505403" y="9183"/>
                </a:lnTo>
                <a:lnTo>
                  <a:pt x="1562312" y="15129"/>
                </a:lnTo>
                <a:lnTo>
                  <a:pt x="1618614" y="17473"/>
                </a:lnTo>
                <a:lnTo>
                  <a:pt x="1674795" y="24869"/>
                </a:lnTo>
                <a:lnTo>
                  <a:pt x="1693516" y="24950"/>
                </a:lnTo>
                <a:lnTo>
                  <a:pt x="1691958" y="23334"/>
                </a:lnTo>
                <a:lnTo>
                  <a:pt x="1677748" y="19589"/>
                </a:lnTo>
                <a:lnTo>
                  <a:pt x="1617190" y="16987"/>
                </a:lnTo>
                <a:lnTo>
                  <a:pt x="1553804" y="16670"/>
                </a:lnTo>
                <a:lnTo>
                  <a:pt x="1502340" y="16616"/>
                </a:lnTo>
                <a:lnTo>
                  <a:pt x="1448877" y="16599"/>
                </a:lnTo>
                <a:lnTo>
                  <a:pt x="1389103" y="16594"/>
                </a:lnTo>
                <a:lnTo>
                  <a:pt x="1326938" y="16593"/>
                </a:lnTo>
                <a:lnTo>
                  <a:pt x="1264065" y="16592"/>
                </a:lnTo>
                <a:lnTo>
                  <a:pt x="1222021" y="16592"/>
                </a:lnTo>
                <a:lnTo>
                  <a:pt x="1176818" y="16592"/>
                </a:lnTo>
                <a:lnTo>
                  <a:pt x="1130602" y="16592"/>
                </a:lnTo>
                <a:lnTo>
                  <a:pt x="1086665" y="16592"/>
                </a:lnTo>
                <a:lnTo>
                  <a:pt x="1043741" y="16592"/>
                </a:lnTo>
                <a:lnTo>
                  <a:pt x="1001266" y="16592"/>
                </a:lnTo>
                <a:lnTo>
                  <a:pt x="937893" y="16592"/>
                </a:lnTo>
                <a:lnTo>
                  <a:pt x="874662" y="16592"/>
                </a:lnTo>
                <a:lnTo>
                  <a:pt x="813812" y="16592"/>
                </a:lnTo>
                <a:lnTo>
                  <a:pt x="762768" y="16592"/>
                </a:lnTo>
                <a:lnTo>
                  <a:pt x="704229" y="16592"/>
                </a:lnTo>
                <a:lnTo>
                  <a:pt x="642431" y="16592"/>
                </a:lnTo>
                <a:lnTo>
                  <a:pt x="580837" y="16592"/>
                </a:lnTo>
                <a:lnTo>
                  <a:pt x="525022" y="17762"/>
                </a:lnTo>
                <a:lnTo>
                  <a:pt x="471439" y="23828"/>
                </a:lnTo>
                <a:lnTo>
                  <a:pt x="419688" y="26146"/>
                </a:lnTo>
                <a:lnTo>
                  <a:pt x="359687" y="30048"/>
                </a:lnTo>
                <a:lnTo>
                  <a:pt x="302775" y="36148"/>
                </a:lnTo>
                <a:lnTo>
                  <a:pt x="246473" y="38523"/>
                </a:lnTo>
                <a:lnTo>
                  <a:pt x="190291" y="45924"/>
                </a:lnTo>
                <a:lnTo>
                  <a:pt x="166891" y="48346"/>
                </a:lnTo>
                <a:lnTo>
                  <a:pt x="148170" y="58707"/>
                </a:lnTo>
              </a:path>
            </a:pathLst>
          </a:custGeom>
          <a:ln w="38100" cap="flat" cmpd="sng" algn="ctr">
            <a:solidFill>
              <a:srgbClr val="FF8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Freeform 259"/>
          <p:cNvSpPr/>
          <p:nvPr/>
        </p:nvSpPr>
        <p:spPr>
          <a:xfrm>
            <a:off x="7531792" y="2842694"/>
            <a:ext cx="1270032" cy="52643"/>
          </a:xfrm>
          <a:custGeom>
            <a:avLst/>
            <a:gdLst/>
            <a:ahLst/>
            <a:cxnLst/>
            <a:rect l="0" t="0" r="0" b="0"/>
            <a:pathLst>
              <a:path w="1270032" h="52643">
                <a:moveTo>
                  <a:pt x="1270031" y="52642"/>
                </a:moveTo>
                <a:lnTo>
                  <a:pt x="1211415" y="43577"/>
                </a:lnTo>
                <a:lnTo>
                  <a:pt x="1154901" y="42403"/>
                </a:lnTo>
                <a:lnTo>
                  <a:pt x="1102168" y="41030"/>
                </a:lnTo>
                <a:lnTo>
                  <a:pt x="1041771" y="33798"/>
                </a:lnTo>
                <a:lnTo>
                  <a:pt x="989880" y="32241"/>
                </a:lnTo>
                <a:lnTo>
                  <a:pt x="938628" y="31780"/>
                </a:lnTo>
                <a:lnTo>
                  <a:pt x="885229" y="31643"/>
                </a:lnTo>
                <a:lnTo>
                  <a:pt x="833532" y="31603"/>
                </a:lnTo>
                <a:lnTo>
                  <a:pt x="780000" y="31591"/>
                </a:lnTo>
                <a:lnTo>
                  <a:pt x="728264" y="31587"/>
                </a:lnTo>
                <a:lnTo>
                  <a:pt x="674720" y="31586"/>
                </a:lnTo>
                <a:lnTo>
                  <a:pt x="622981" y="31586"/>
                </a:lnTo>
                <a:lnTo>
                  <a:pt x="563196" y="28466"/>
                </a:lnTo>
                <a:lnTo>
                  <a:pt x="504148" y="23252"/>
                </a:lnTo>
                <a:lnTo>
                  <a:pt x="449608" y="21707"/>
                </a:lnTo>
                <a:lnTo>
                  <a:pt x="396403" y="21249"/>
                </a:lnTo>
                <a:lnTo>
                  <a:pt x="343593" y="21114"/>
                </a:lnTo>
                <a:lnTo>
                  <a:pt x="287783" y="24193"/>
                </a:lnTo>
                <a:lnTo>
                  <a:pt x="233031" y="29395"/>
                </a:lnTo>
                <a:lnTo>
                  <a:pt x="172609" y="31153"/>
                </a:lnTo>
                <a:lnTo>
                  <a:pt x="124167" y="31457"/>
                </a:lnTo>
                <a:lnTo>
                  <a:pt x="72768" y="37137"/>
                </a:lnTo>
                <a:lnTo>
                  <a:pt x="20763" y="41131"/>
                </a:lnTo>
                <a:lnTo>
                  <a:pt x="21895" y="41459"/>
                </a:lnTo>
                <a:lnTo>
                  <a:pt x="34461" y="40653"/>
                </a:lnTo>
                <a:lnTo>
                  <a:pt x="92384" y="33011"/>
                </a:lnTo>
                <a:lnTo>
                  <a:pt x="145218" y="24631"/>
                </a:lnTo>
                <a:lnTo>
                  <a:pt x="199759" y="22116"/>
                </a:lnTo>
                <a:lnTo>
                  <a:pt x="261543" y="21371"/>
                </a:lnTo>
                <a:lnTo>
                  <a:pt x="307478" y="21196"/>
                </a:lnTo>
                <a:lnTo>
                  <a:pt x="352070" y="17999"/>
                </a:lnTo>
                <a:lnTo>
                  <a:pt x="410396" y="12742"/>
                </a:lnTo>
                <a:lnTo>
                  <a:pt x="472027" y="10966"/>
                </a:lnTo>
                <a:lnTo>
                  <a:pt x="529261" y="10615"/>
                </a:lnTo>
                <a:lnTo>
                  <a:pt x="585627" y="10545"/>
                </a:lnTo>
                <a:lnTo>
                  <a:pt x="647411" y="16121"/>
                </a:lnTo>
                <a:lnTo>
                  <a:pt x="693007" y="19594"/>
                </a:lnTo>
                <a:lnTo>
                  <a:pt x="752921" y="26213"/>
                </a:lnTo>
                <a:lnTo>
                  <a:pt x="795709" y="32317"/>
                </a:lnTo>
                <a:lnTo>
                  <a:pt x="853021" y="39211"/>
                </a:lnTo>
                <a:lnTo>
                  <a:pt x="905878" y="41254"/>
                </a:lnTo>
                <a:lnTo>
                  <a:pt x="956634" y="44979"/>
                </a:lnTo>
                <a:lnTo>
                  <a:pt x="1016403" y="51128"/>
                </a:lnTo>
                <a:lnTo>
                  <a:pt x="1067241" y="52194"/>
                </a:lnTo>
                <a:lnTo>
                  <a:pt x="1128415" y="52554"/>
                </a:lnTo>
                <a:lnTo>
                  <a:pt x="1157179" y="52603"/>
                </a:lnTo>
                <a:lnTo>
                  <a:pt x="1167890" y="49107"/>
                </a:lnTo>
                <a:lnTo>
                  <a:pt x="1182911" y="35863"/>
                </a:lnTo>
                <a:lnTo>
                  <a:pt x="1181536" y="30928"/>
                </a:lnTo>
                <a:lnTo>
                  <a:pt x="1174769" y="27637"/>
                </a:lnTo>
                <a:lnTo>
                  <a:pt x="1115331" y="20754"/>
                </a:lnTo>
                <a:lnTo>
                  <a:pt x="1064388" y="12895"/>
                </a:lnTo>
                <a:lnTo>
                  <a:pt x="1004283" y="10996"/>
                </a:lnTo>
                <a:lnTo>
                  <a:pt x="944716" y="10667"/>
                </a:lnTo>
                <a:lnTo>
                  <a:pt x="891972" y="10569"/>
                </a:lnTo>
                <a:lnTo>
                  <a:pt x="832228" y="10537"/>
                </a:lnTo>
                <a:lnTo>
                  <a:pt x="775367" y="10530"/>
                </a:lnTo>
                <a:lnTo>
                  <a:pt x="719074" y="10529"/>
                </a:lnTo>
                <a:lnTo>
                  <a:pt x="662895" y="10528"/>
                </a:lnTo>
                <a:lnTo>
                  <a:pt x="606738" y="10528"/>
                </a:lnTo>
                <a:lnTo>
                  <a:pt x="550585" y="10528"/>
                </a:lnTo>
                <a:lnTo>
                  <a:pt x="494432" y="10528"/>
                </a:lnTo>
                <a:lnTo>
                  <a:pt x="438280" y="10528"/>
                </a:lnTo>
                <a:lnTo>
                  <a:pt x="382128" y="10528"/>
                </a:lnTo>
                <a:lnTo>
                  <a:pt x="325977" y="10528"/>
                </a:lnTo>
                <a:lnTo>
                  <a:pt x="266705" y="13648"/>
                </a:lnTo>
                <a:lnTo>
                  <a:pt x="216258" y="15742"/>
                </a:lnTo>
                <a:lnTo>
                  <a:pt x="164266" y="12073"/>
                </a:lnTo>
                <a:lnTo>
                  <a:pt x="111815" y="10986"/>
                </a:lnTo>
                <a:lnTo>
                  <a:pt x="62350" y="10664"/>
                </a:lnTo>
                <a:lnTo>
                  <a:pt x="0" y="10546"/>
                </a:lnTo>
                <a:lnTo>
                  <a:pt x="50816" y="10531"/>
                </a:lnTo>
                <a:lnTo>
                  <a:pt x="103211" y="3293"/>
                </a:lnTo>
                <a:lnTo>
                  <a:pt x="158847" y="976"/>
                </a:lnTo>
                <a:lnTo>
                  <a:pt x="203343" y="434"/>
                </a:lnTo>
                <a:lnTo>
                  <a:pt x="257665" y="128"/>
                </a:lnTo>
                <a:lnTo>
                  <a:pt x="303396" y="38"/>
                </a:lnTo>
                <a:lnTo>
                  <a:pt x="344796" y="17"/>
                </a:lnTo>
                <a:lnTo>
                  <a:pt x="408241" y="5"/>
                </a:lnTo>
                <a:lnTo>
                  <a:pt x="459796" y="2"/>
                </a:lnTo>
                <a:lnTo>
                  <a:pt x="508997" y="1"/>
                </a:lnTo>
                <a:lnTo>
                  <a:pt x="567543" y="0"/>
                </a:lnTo>
                <a:lnTo>
                  <a:pt x="624167" y="1170"/>
                </a:lnTo>
                <a:lnTo>
                  <a:pt x="680413" y="8333"/>
                </a:lnTo>
                <a:lnTo>
                  <a:pt x="735022" y="12997"/>
                </a:lnTo>
                <a:lnTo>
                  <a:pt x="797995" y="18669"/>
                </a:lnTo>
                <a:lnTo>
                  <a:pt x="861195" y="26174"/>
                </a:lnTo>
                <a:lnTo>
                  <a:pt x="918739" y="31686"/>
                </a:lnTo>
                <a:lnTo>
                  <a:pt x="964604" y="39674"/>
                </a:lnTo>
                <a:lnTo>
                  <a:pt x="1026156" y="48280"/>
                </a:lnTo>
                <a:lnTo>
                  <a:pt x="1084945" y="51781"/>
                </a:lnTo>
                <a:lnTo>
                  <a:pt x="1101576" y="5264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Freeform 260"/>
          <p:cNvSpPr/>
          <p:nvPr/>
        </p:nvSpPr>
        <p:spPr>
          <a:xfrm>
            <a:off x="252683" y="610652"/>
            <a:ext cx="1631919" cy="73701"/>
          </a:xfrm>
          <a:custGeom>
            <a:avLst/>
            <a:gdLst/>
            <a:ahLst/>
            <a:cxnLst/>
            <a:rect l="0" t="0" r="0" b="0"/>
            <a:pathLst>
              <a:path w="1631919" h="73701">
                <a:moveTo>
                  <a:pt x="1631918" y="0"/>
                </a:moveTo>
                <a:lnTo>
                  <a:pt x="1594440" y="8334"/>
                </a:lnTo>
                <a:lnTo>
                  <a:pt x="1543016" y="10095"/>
                </a:lnTo>
                <a:lnTo>
                  <a:pt x="1487798" y="10443"/>
                </a:lnTo>
                <a:lnTo>
                  <a:pt x="1428711" y="13632"/>
                </a:lnTo>
                <a:lnTo>
                  <a:pt x="1366650" y="19591"/>
                </a:lnTo>
                <a:lnTo>
                  <a:pt x="1317924" y="20623"/>
                </a:lnTo>
                <a:lnTo>
                  <a:pt x="1266441" y="20929"/>
                </a:lnTo>
                <a:lnTo>
                  <a:pt x="1208553" y="21019"/>
                </a:lnTo>
                <a:lnTo>
                  <a:pt x="1146647" y="13814"/>
                </a:lnTo>
                <a:lnTo>
                  <a:pt x="1084671" y="12672"/>
                </a:lnTo>
                <a:lnTo>
                  <a:pt x="1023674" y="18053"/>
                </a:lnTo>
                <a:lnTo>
                  <a:pt x="972586" y="20167"/>
                </a:lnTo>
                <a:lnTo>
                  <a:pt x="912865" y="20794"/>
                </a:lnTo>
                <a:lnTo>
                  <a:pt x="867412" y="20940"/>
                </a:lnTo>
                <a:lnTo>
                  <a:pt x="823034" y="21005"/>
                </a:lnTo>
                <a:lnTo>
                  <a:pt x="764828" y="17922"/>
                </a:lnTo>
                <a:lnTo>
                  <a:pt x="721065" y="15839"/>
                </a:lnTo>
                <a:lnTo>
                  <a:pt x="669248" y="20027"/>
                </a:lnTo>
                <a:lnTo>
                  <a:pt x="610443" y="20854"/>
                </a:lnTo>
                <a:lnTo>
                  <a:pt x="550280" y="20997"/>
                </a:lnTo>
                <a:lnTo>
                  <a:pt x="497748" y="22209"/>
                </a:lnTo>
                <a:lnTo>
                  <a:pt x="454798" y="26639"/>
                </a:lnTo>
                <a:lnTo>
                  <a:pt x="408413" y="32507"/>
                </a:lnTo>
                <a:lnTo>
                  <a:pt x="345620" y="39268"/>
                </a:lnTo>
                <a:lnTo>
                  <a:pt x="288020" y="41271"/>
                </a:lnTo>
                <a:lnTo>
                  <a:pt x="228449" y="41864"/>
                </a:lnTo>
                <a:lnTo>
                  <a:pt x="166399" y="47654"/>
                </a:lnTo>
                <a:lnTo>
                  <a:pt x="109082" y="52827"/>
                </a:lnTo>
                <a:lnTo>
                  <a:pt x="55819" y="63901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179191" y="168455"/>
            <a:ext cx="1779317" cy="526426"/>
            <a:chOff x="1179191" y="168455"/>
            <a:chExt cx="1779317" cy="526426"/>
          </a:xfrm>
        </p:grpSpPr>
        <p:sp>
          <p:nvSpPr>
            <p:cNvPr id="2" name="Freeform 1"/>
            <p:cNvSpPr/>
            <p:nvPr/>
          </p:nvSpPr>
          <p:spPr>
            <a:xfrm>
              <a:off x="1192832" y="168455"/>
              <a:ext cx="217987" cy="355848"/>
            </a:xfrm>
            <a:custGeom>
              <a:avLst/>
              <a:gdLst/>
              <a:ahLst/>
              <a:cxnLst/>
              <a:rect l="0" t="0" r="0" b="0"/>
              <a:pathLst>
                <a:path w="217987" h="355848">
                  <a:moveTo>
                    <a:pt x="28473" y="105285"/>
                  </a:moveTo>
                  <a:lnTo>
                    <a:pt x="22884" y="122053"/>
                  </a:lnTo>
                  <a:lnTo>
                    <a:pt x="23260" y="139644"/>
                  </a:lnTo>
                  <a:lnTo>
                    <a:pt x="35022" y="199454"/>
                  </a:lnTo>
                  <a:lnTo>
                    <a:pt x="41335" y="258244"/>
                  </a:lnTo>
                  <a:lnTo>
                    <a:pt x="47911" y="309935"/>
                  </a:lnTo>
                  <a:lnTo>
                    <a:pt x="49051" y="351276"/>
                  </a:lnTo>
                  <a:lnTo>
                    <a:pt x="48041" y="355847"/>
                  </a:lnTo>
                  <a:lnTo>
                    <a:pt x="46198" y="354215"/>
                  </a:lnTo>
                  <a:lnTo>
                    <a:pt x="28181" y="297834"/>
                  </a:lnTo>
                  <a:lnTo>
                    <a:pt x="14377" y="239246"/>
                  </a:lnTo>
                  <a:lnTo>
                    <a:pt x="0" y="176869"/>
                  </a:lnTo>
                  <a:lnTo>
                    <a:pt x="929" y="136244"/>
                  </a:lnTo>
                  <a:lnTo>
                    <a:pt x="6873" y="110856"/>
                  </a:lnTo>
                  <a:lnTo>
                    <a:pt x="23373" y="83409"/>
                  </a:lnTo>
                  <a:lnTo>
                    <a:pt x="44250" y="61629"/>
                  </a:lnTo>
                  <a:lnTo>
                    <a:pt x="102633" y="35576"/>
                  </a:lnTo>
                  <a:lnTo>
                    <a:pt x="154876" y="17611"/>
                  </a:lnTo>
                  <a:lnTo>
                    <a:pt x="2179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21305" y="357968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51410" y="2519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4752" y="442196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6066" y="0"/>
                  </a:moveTo>
                  <a:lnTo>
                    <a:pt x="0" y="32452"/>
                  </a:lnTo>
                  <a:lnTo>
                    <a:pt x="6066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0818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9184" y="336911"/>
              <a:ext cx="79563" cy="161695"/>
            </a:xfrm>
            <a:custGeom>
              <a:avLst/>
              <a:gdLst/>
              <a:ahLst/>
              <a:cxnLst/>
              <a:rect l="0" t="0" r="0" b="0"/>
              <a:pathLst>
                <a:path w="79563" h="161695">
                  <a:moveTo>
                    <a:pt x="5862" y="105285"/>
                  </a:moveTo>
                  <a:lnTo>
                    <a:pt x="8982" y="147977"/>
                  </a:lnTo>
                  <a:lnTo>
                    <a:pt x="11928" y="161694"/>
                  </a:lnTo>
                  <a:lnTo>
                    <a:pt x="9338" y="156092"/>
                  </a:lnTo>
                  <a:lnTo>
                    <a:pt x="3200" y="102733"/>
                  </a:lnTo>
                  <a:lnTo>
                    <a:pt x="0" y="77245"/>
                  </a:lnTo>
                  <a:lnTo>
                    <a:pt x="2477" y="54218"/>
                  </a:lnTo>
                  <a:lnTo>
                    <a:pt x="13716" y="35406"/>
                  </a:lnTo>
                  <a:lnTo>
                    <a:pt x="30410" y="20415"/>
                  </a:lnTo>
                  <a:lnTo>
                    <a:pt x="63484" y="4380"/>
                  </a:lnTo>
                  <a:lnTo>
                    <a:pt x="795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10189" y="386781"/>
              <a:ext cx="106062" cy="136578"/>
            </a:xfrm>
            <a:custGeom>
              <a:avLst/>
              <a:gdLst/>
              <a:ahLst/>
              <a:cxnLst/>
              <a:rect l="0" t="0" r="0" b="0"/>
              <a:pathLst>
                <a:path w="106062" h="136578">
                  <a:moveTo>
                    <a:pt x="84899" y="13301"/>
                  </a:moveTo>
                  <a:lnTo>
                    <a:pt x="73720" y="2123"/>
                  </a:lnTo>
                  <a:lnTo>
                    <a:pt x="65748" y="0"/>
                  </a:lnTo>
                  <a:lnTo>
                    <a:pt x="44412" y="761"/>
                  </a:lnTo>
                  <a:lnTo>
                    <a:pt x="25570" y="8118"/>
                  </a:lnTo>
                  <a:lnTo>
                    <a:pt x="17270" y="13355"/>
                  </a:lnTo>
                  <a:lnTo>
                    <a:pt x="4929" y="28533"/>
                  </a:lnTo>
                  <a:lnTo>
                    <a:pt x="0" y="37494"/>
                  </a:lnTo>
                  <a:lnTo>
                    <a:pt x="223" y="44638"/>
                  </a:lnTo>
                  <a:lnTo>
                    <a:pt x="3882" y="50570"/>
                  </a:lnTo>
                  <a:lnTo>
                    <a:pt x="9831" y="55695"/>
                  </a:lnTo>
                  <a:lnTo>
                    <a:pt x="28918" y="61389"/>
                  </a:lnTo>
                  <a:lnTo>
                    <a:pt x="73711" y="70633"/>
                  </a:lnTo>
                  <a:lnTo>
                    <a:pt x="100171" y="85921"/>
                  </a:lnTo>
                  <a:lnTo>
                    <a:pt x="104439" y="93300"/>
                  </a:lnTo>
                  <a:lnTo>
                    <a:pt x="106061" y="110857"/>
                  </a:lnTo>
                  <a:lnTo>
                    <a:pt x="102517" y="118113"/>
                  </a:lnTo>
                  <a:lnTo>
                    <a:pt x="89219" y="129294"/>
                  </a:lnTo>
                  <a:lnTo>
                    <a:pt x="56413" y="136577"/>
                  </a:lnTo>
                  <a:lnTo>
                    <a:pt x="11199" y="129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00373" y="242155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5589" y="62093"/>
                  </a:lnTo>
                  <a:lnTo>
                    <a:pt x="9552" y="113477"/>
                  </a:lnTo>
                  <a:lnTo>
                    <a:pt x="13455" y="165568"/>
                  </a:lnTo>
                  <a:lnTo>
                    <a:pt x="21225" y="22561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6673" y="351216"/>
              <a:ext cx="168457" cy="6753"/>
            </a:xfrm>
            <a:custGeom>
              <a:avLst/>
              <a:gdLst/>
              <a:ahLst/>
              <a:cxnLst/>
              <a:rect l="0" t="0" r="0" b="0"/>
              <a:pathLst>
                <a:path w="168457" h="6753">
                  <a:moveTo>
                    <a:pt x="168456" y="6752"/>
                  </a:moveTo>
                  <a:lnTo>
                    <a:pt x="134834" y="687"/>
                  </a:lnTo>
                  <a:lnTo>
                    <a:pt x="83133" y="2088"/>
                  </a:lnTo>
                  <a:lnTo>
                    <a:pt x="56835" y="0"/>
                  </a:lnTo>
                  <a:lnTo>
                    <a:pt x="0" y="6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63626" y="23162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4167"/>
                  </a:lnTo>
                  <a:lnTo>
                    <a:pt x="12998" y="21528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89927" y="171043"/>
              <a:ext cx="207683" cy="176398"/>
            </a:xfrm>
            <a:custGeom>
              <a:avLst/>
              <a:gdLst/>
              <a:ahLst/>
              <a:cxnLst/>
              <a:rect l="0" t="0" r="0" b="0"/>
              <a:pathLst>
                <a:path w="207683" h="176398">
                  <a:moveTo>
                    <a:pt x="0" y="50055"/>
                  </a:moveTo>
                  <a:lnTo>
                    <a:pt x="37087" y="15308"/>
                  </a:lnTo>
                  <a:lnTo>
                    <a:pt x="55087" y="6146"/>
                  </a:lnTo>
                  <a:lnTo>
                    <a:pt x="90542" y="0"/>
                  </a:lnTo>
                  <a:lnTo>
                    <a:pt x="136038" y="6329"/>
                  </a:lnTo>
                  <a:lnTo>
                    <a:pt x="167039" y="16692"/>
                  </a:lnTo>
                  <a:lnTo>
                    <a:pt x="183814" y="27818"/>
                  </a:lnTo>
                  <a:lnTo>
                    <a:pt x="195949" y="43681"/>
                  </a:lnTo>
                  <a:lnTo>
                    <a:pt x="204072" y="63600"/>
                  </a:lnTo>
                  <a:lnTo>
                    <a:pt x="207682" y="88050"/>
                  </a:lnTo>
                  <a:lnTo>
                    <a:pt x="203047" y="108276"/>
                  </a:lnTo>
                  <a:lnTo>
                    <a:pt x="192019" y="125064"/>
                  </a:lnTo>
                  <a:lnTo>
                    <a:pt x="166079" y="146499"/>
                  </a:lnTo>
                  <a:lnTo>
                    <a:pt x="105285" y="176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58383" y="341558"/>
              <a:ext cx="147794" cy="171428"/>
            </a:xfrm>
            <a:custGeom>
              <a:avLst/>
              <a:gdLst/>
              <a:ahLst/>
              <a:cxnLst/>
              <a:rect l="0" t="0" r="0" b="0"/>
              <a:pathLst>
                <a:path w="147794" h="171428">
                  <a:moveTo>
                    <a:pt x="0" y="69053"/>
                  </a:moveTo>
                  <a:lnTo>
                    <a:pt x="62280" y="85841"/>
                  </a:lnTo>
                  <a:lnTo>
                    <a:pt x="101382" y="87675"/>
                  </a:lnTo>
                  <a:lnTo>
                    <a:pt x="124607" y="83959"/>
                  </a:lnTo>
                  <a:lnTo>
                    <a:pt x="133374" y="78990"/>
                  </a:lnTo>
                  <a:lnTo>
                    <a:pt x="146235" y="64111"/>
                  </a:lnTo>
                  <a:lnTo>
                    <a:pt x="147793" y="55230"/>
                  </a:lnTo>
                  <a:lnTo>
                    <a:pt x="143285" y="36003"/>
                  </a:lnTo>
                  <a:lnTo>
                    <a:pt x="127243" y="18879"/>
                  </a:lnTo>
                  <a:lnTo>
                    <a:pt x="104516" y="5809"/>
                  </a:lnTo>
                  <a:lnTo>
                    <a:pt x="78817" y="0"/>
                  </a:lnTo>
                  <a:lnTo>
                    <a:pt x="58036" y="3658"/>
                  </a:lnTo>
                  <a:lnTo>
                    <a:pt x="33184" y="18871"/>
                  </a:lnTo>
                  <a:lnTo>
                    <a:pt x="19428" y="32712"/>
                  </a:lnTo>
                  <a:lnTo>
                    <a:pt x="9414" y="50562"/>
                  </a:lnTo>
                  <a:lnTo>
                    <a:pt x="7304" y="73313"/>
                  </a:lnTo>
                  <a:lnTo>
                    <a:pt x="11435" y="97852"/>
                  </a:lnTo>
                  <a:lnTo>
                    <a:pt x="26915" y="130229"/>
                  </a:lnTo>
                  <a:lnTo>
                    <a:pt x="39648" y="147325"/>
                  </a:lnTo>
                  <a:lnTo>
                    <a:pt x="65560" y="164514"/>
                  </a:lnTo>
                  <a:lnTo>
                    <a:pt x="101054" y="171427"/>
                  </a:lnTo>
                  <a:lnTo>
                    <a:pt x="118222" y="169925"/>
                  </a:lnTo>
                  <a:lnTo>
                    <a:pt x="136870" y="1638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31778" y="379433"/>
              <a:ext cx="110876" cy="157521"/>
            </a:xfrm>
            <a:custGeom>
              <a:avLst/>
              <a:gdLst/>
              <a:ahLst/>
              <a:cxnLst/>
              <a:rect l="0" t="0" r="0" b="0"/>
              <a:pathLst>
                <a:path w="110876" h="157521">
                  <a:moveTo>
                    <a:pt x="5589" y="31178"/>
                  </a:moveTo>
                  <a:lnTo>
                    <a:pt x="0" y="47946"/>
                  </a:lnTo>
                  <a:lnTo>
                    <a:pt x="376" y="65536"/>
                  </a:lnTo>
                  <a:lnTo>
                    <a:pt x="6073" y="123007"/>
                  </a:lnTo>
                  <a:lnTo>
                    <a:pt x="11452" y="149633"/>
                  </a:lnTo>
                  <a:lnTo>
                    <a:pt x="10667" y="148753"/>
                  </a:lnTo>
                  <a:lnTo>
                    <a:pt x="8975" y="144656"/>
                  </a:lnTo>
                  <a:lnTo>
                    <a:pt x="6035" y="91731"/>
                  </a:lnTo>
                  <a:lnTo>
                    <a:pt x="5677" y="37680"/>
                  </a:lnTo>
                  <a:lnTo>
                    <a:pt x="11868" y="16130"/>
                  </a:lnTo>
                  <a:lnTo>
                    <a:pt x="16794" y="7108"/>
                  </a:lnTo>
                  <a:lnTo>
                    <a:pt x="23588" y="2263"/>
                  </a:lnTo>
                  <a:lnTo>
                    <a:pt x="31626" y="203"/>
                  </a:lnTo>
                  <a:lnTo>
                    <a:pt x="40495" y="0"/>
                  </a:lnTo>
                  <a:lnTo>
                    <a:pt x="56588" y="6012"/>
                  </a:lnTo>
                  <a:lnTo>
                    <a:pt x="64155" y="10891"/>
                  </a:lnTo>
                  <a:lnTo>
                    <a:pt x="85983" y="40115"/>
                  </a:lnTo>
                  <a:lnTo>
                    <a:pt x="101680" y="72820"/>
                  </a:lnTo>
                  <a:lnTo>
                    <a:pt x="109664" y="131086"/>
                  </a:lnTo>
                  <a:lnTo>
                    <a:pt x="110875" y="157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74238" y="368608"/>
              <a:ext cx="115815" cy="178874"/>
            </a:xfrm>
            <a:custGeom>
              <a:avLst/>
              <a:gdLst/>
              <a:ahLst/>
              <a:cxnLst/>
              <a:rect l="0" t="0" r="0" b="0"/>
              <a:pathLst>
                <a:path w="115815" h="178874">
                  <a:moveTo>
                    <a:pt x="0" y="31474"/>
                  </a:moveTo>
                  <a:lnTo>
                    <a:pt x="8333" y="68952"/>
                  </a:lnTo>
                  <a:lnTo>
                    <a:pt x="17475" y="126790"/>
                  </a:lnTo>
                  <a:lnTo>
                    <a:pt x="19996" y="156682"/>
                  </a:lnTo>
                  <a:lnTo>
                    <a:pt x="20964" y="104333"/>
                  </a:lnTo>
                  <a:lnTo>
                    <a:pt x="24158" y="46689"/>
                  </a:lnTo>
                  <a:lnTo>
                    <a:pt x="30624" y="24199"/>
                  </a:lnTo>
                  <a:lnTo>
                    <a:pt x="41297" y="6404"/>
                  </a:lnTo>
                  <a:lnTo>
                    <a:pt x="48588" y="1893"/>
                  </a:lnTo>
                  <a:lnTo>
                    <a:pt x="66049" y="0"/>
                  </a:lnTo>
                  <a:lnTo>
                    <a:pt x="73278" y="3472"/>
                  </a:lnTo>
                  <a:lnTo>
                    <a:pt x="84431" y="16689"/>
                  </a:lnTo>
                  <a:lnTo>
                    <a:pt x="97286" y="43861"/>
                  </a:lnTo>
                  <a:lnTo>
                    <a:pt x="107351" y="103223"/>
                  </a:lnTo>
                  <a:lnTo>
                    <a:pt x="114699" y="161286"/>
                  </a:lnTo>
                  <a:lnTo>
                    <a:pt x="115814" y="1788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2165" y="400082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0" y="0"/>
                  </a:moveTo>
                  <a:lnTo>
                    <a:pt x="17959" y="53875"/>
                  </a:lnTo>
                  <a:lnTo>
                    <a:pt x="29368" y="83424"/>
                  </a:lnTo>
                  <a:lnTo>
                    <a:pt x="52643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1637" y="389554"/>
              <a:ext cx="136871" cy="305327"/>
            </a:xfrm>
            <a:custGeom>
              <a:avLst/>
              <a:gdLst/>
              <a:ahLst/>
              <a:cxnLst/>
              <a:rect l="0" t="0" r="0" b="0"/>
              <a:pathLst>
                <a:path w="136871" h="305327">
                  <a:moveTo>
                    <a:pt x="136870" y="0"/>
                  </a:moveTo>
                  <a:lnTo>
                    <a:pt x="118912" y="53875"/>
                  </a:lnTo>
                  <a:lnTo>
                    <a:pt x="90994" y="115922"/>
                  </a:lnTo>
                  <a:lnTo>
                    <a:pt x="65030" y="174059"/>
                  </a:lnTo>
                  <a:lnTo>
                    <a:pt x="39701" y="234098"/>
                  </a:lnTo>
                  <a:lnTo>
                    <a:pt x="11241" y="29526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79191" y="600124"/>
              <a:ext cx="1768789" cy="42115"/>
            </a:xfrm>
            <a:custGeom>
              <a:avLst/>
              <a:gdLst/>
              <a:ahLst/>
              <a:cxnLst/>
              <a:rect l="0" t="0" r="0" b="0"/>
              <a:pathLst>
                <a:path w="1768789" h="42115">
                  <a:moveTo>
                    <a:pt x="1768788" y="0"/>
                  </a:moveTo>
                  <a:lnTo>
                    <a:pt x="1710171" y="0"/>
                  </a:lnTo>
                  <a:lnTo>
                    <a:pt x="1655997" y="0"/>
                  </a:lnTo>
                  <a:lnTo>
                    <a:pt x="1597116" y="0"/>
                  </a:lnTo>
                  <a:lnTo>
                    <a:pt x="1546737" y="0"/>
                  </a:lnTo>
                  <a:lnTo>
                    <a:pt x="1491645" y="0"/>
                  </a:lnTo>
                  <a:lnTo>
                    <a:pt x="1430868" y="0"/>
                  </a:lnTo>
                  <a:lnTo>
                    <a:pt x="1368406" y="3119"/>
                  </a:lnTo>
                  <a:lnTo>
                    <a:pt x="1305445" y="8333"/>
                  </a:lnTo>
                  <a:lnTo>
                    <a:pt x="1262211" y="9553"/>
                  </a:lnTo>
                  <a:lnTo>
                    <a:pt x="1215699" y="10095"/>
                  </a:lnTo>
                  <a:lnTo>
                    <a:pt x="1170851" y="10336"/>
                  </a:lnTo>
                  <a:lnTo>
                    <a:pt x="1112380" y="10471"/>
                  </a:lnTo>
                  <a:lnTo>
                    <a:pt x="1056060" y="13631"/>
                  </a:lnTo>
                  <a:lnTo>
                    <a:pt x="996869" y="18857"/>
                  </a:lnTo>
                  <a:lnTo>
                    <a:pt x="934947" y="20622"/>
                  </a:lnTo>
                  <a:lnTo>
                    <a:pt x="875066" y="20928"/>
                  </a:lnTo>
                  <a:lnTo>
                    <a:pt x="832285" y="21000"/>
                  </a:lnTo>
                  <a:lnTo>
                    <a:pt x="774978" y="21040"/>
                  </a:lnTo>
                  <a:lnTo>
                    <a:pt x="722123" y="21052"/>
                  </a:lnTo>
                  <a:lnTo>
                    <a:pt x="668248" y="21055"/>
                  </a:lnTo>
                  <a:lnTo>
                    <a:pt x="616410" y="24176"/>
                  </a:lnTo>
                  <a:lnTo>
                    <a:pt x="553477" y="29390"/>
                  </a:lnTo>
                  <a:lnTo>
                    <a:pt x="508033" y="30610"/>
                  </a:lnTo>
                  <a:lnTo>
                    <a:pt x="464438" y="31152"/>
                  </a:lnTo>
                  <a:lnTo>
                    <a:pt x="421667" y="31393"/>
                  </a:lnTo>
                  <a:lnTo>
                    <a:pt x="364364" y="31528"/>
                  </a:lnTo>
                  <a:lnTo>
                    <a:pt x="314630" y="31568"/>
                  </a:lnTo>
                  <a:lnTo>
                    <a:pt x="259730" y="34700"/>
                  </a:lnTo>
                  <a:lnTo>
                    <a:pt x="199010" y="39917"/>
                  </a:lnTo>
                  <a:lnTo>
                    <a:pt x="139685" y="41463"/>
                  </a:lnTo>
                  <a:lnTo>
                    <a:pt x="85062" y="41921"/>
                  </a:lnTo>
                  <a:lnTo>
                    <a:pt x="38072" y="420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277331" y="56374"/>
            <a:ext cx="2081882" cy="575336"/>
            <a:chOff x="4277331" y="56374"/>
            <a:chExt cx="2081882" cy="575336"/>
          </a:xfrm>
        </p:grpSpPr>
        <p:sp>
          <p:nvSpPr>
            <p:cNvPr id="19" name="Freeform 18"/>
            <p:cNvSpPr/>
            <p:nvPr/>
          </p:nvSpPr>
          <p:spPr>
            <a:xfrm>
              <a:off x="4277331" y="112555"/>
              <a:ext cx="269550" cy="412532"/>
            </a:xfrm>
            <a:custGeom>
              <a:avLst/>
              <a:gdLst/>
              <a:ahLst/>
              <a:cxnLst/>
              <a:rect l="0" t="0" r="0" b="0"/>
              <a:pathLst>
                <a:path w="269550" h="412532">
                  <a:moveTo>
                    <a:pt x="218337" y="34843"/>
                  </a:moveTo>
                  <a:lnTo>
                    <a:pt x="164462" y="7332"/>
                  </a:lnTo>
                  <a:lnTo>
                    <a:pt x="144090" y="0"/>
                  </a:lnTo>
                  <a:lnTo>
                    <a:pt x="107301" y="473"/>
                  </a:lnTo>
                  <a:lnTo>
                    <a:pt x="72354" y="13611"/>
                  </a:lnTo>
                  <a:lnTo>
                    <a:pt x="22546" y="52684"/>
                  </a:lnTo>
                  <a:lnTo>
                    <a:pt x="6557" y="79124"/>
                  </a:lnTo>
                  <a:lnTo>
                    <a:pt x="0" y="114774"/>
                  </a:lnTo>
                  <a:lnTo>
                    <a:pt x="4705" y="135099"/>
                  </a:lnTo>
                  <a:lnTo>
                    <a:pt x="9235" y="143794"/>
                  </a:lnTo>
                  <a:lnTo>
                    <a:pt x="26747" y="156576"/>
                  </a:lnTo>
                  <a:lnTo>
                    <a:pt x="50128" y="164986"/>
                  </a:lnTo>
                  <a:lnTo>
                    <a:pt x="103265" y="170385"/>
                  </a:lnTo>
                  <a:lnTo>
                    <a:pt x="158822" y="171451"/>
                  </a:lnTo>
                  <a:lnTo>
                    <a:pt x="195244" y="182815"/>
                  </a:lnTo>
                  <a:lnTo>
                    <a:pt x="237822" y="208785"/>
                  </a:lnTo>
                  <a:lnTo>
                    <a:pt x="254683" y="226794"/>
                  </a:lnTo>
                  <a:lnTo>
                    <a:pt x="263737" y="249617"/>
                  </a:lnTo>
                  <a:lnTo>
                    <a:pt x="269549" y="302396"/>
                  </a:lnTo>
                  <a:lnTo>
                    <a:pt x="259377" y="343925"/>
                  </a:lnTo>
                  <a:lnTo>
                    <a:pt x="241545" y="374688"/>
                  </a:lnTo>
                  <a:lnTo>
                    <a:pt x="215855" y="398621"/>
                  </a:lnTo>
                  <a:lnTo>
                    <a:pt x="193058" y="407092"/>
                  </a:lnTo>
                  <a:lnTo>
                    <a:pt x="140294" y="412531"/>
                  </a:lnTo>
                  <a:lnTo>
                    <a:pt x="104356" y="407884"/>
                  </a:lnTo>
                  <a:lnTo>
                    <a:pt x="41994" y="370030"/>
                  </a:lnTo>
                  <a:lnTo>
                    <a:pt x="28824" y="361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90425" y="341094"/>
              <a:ext cx="157940" cy="170718"/>
            </a:xfrm>
            <a:custGeom>
              <a:avLst/>
              <a:gdLst/>
              <a:ahLst/>
              <a:cxnLst/>
              <a:rect l="0" t="0" r="0" b="0"/>
              <a:pathLst>
                <a:path w="157940" h="170718">
                  <a:moveTo>
                    <a:pt x="0" y="58988"/>
                  </a:moveTo>
                  <a:lnTo>
                    <a:pt x="62280" y="75777"/>
                  </a:lnTo>
                  <a:lnTo>
                    <a:pt x="101382" y="77611"/>
                  </a:lnTo>
                  <a:lnTo>
                    <a:pt x="124607" y="73894"/>
                  </a:lnTo>
                  <a:lnTo>
                    <a:pt x="143508" y="65223"/>
                  </a:lnTo>
                  <a:lnTo>
                    <a:pt x="151824" y="59635"/>
                  </a:lnTo>
                  <a:lnTo>
                    <a:pt x="156198" y="52401"/>
                  </a:lnTo>
                  <a:lnTo>
                    <a:pt x="157939" y="35004"/>
                  </a:lnTo>
                  <a:lnTo>
                    <a:pt x="154425" y="26621"/>
                  </a:lnTo>
                  <a:lnTo>
                    <a:pt x="141163" y="11068"/>
                  </a:lnTo>
                  <a:lnTo>
                    <a:pt x="120451" y="2595"/>
                  </a:lnTo>
                  <a:lnTo>
                    <a:pt x="95647" y="0"/>
                  </a:lnTo>
                  <a:lnTo>
                    <a:pt x="56546" y="6285"/>
                  </a:lnTo>
                  <a:lnTo>
                    <a:pt x="33320" y="16457"/>
                  </a:lnTo>
                  <a:lnTo>
                    <a:pt x="17538" y="31897"/>
                  </a:lnTo>
                  <a:lnTo>
                    <a:pt x="11692" y="40927"/>
                  </a:lnTo>
                  <a:lnTo>
                    <a:pt x="3464" y="75994"/>
                  </a:lnTo>
                  <a:lnTo>
                    <a:pt x="6615" y="110430"/>
                  </a:lnTo>
                  <a:lnTo>
                    <a:pt x="15028" y="129035"/>
                  </a:lnTo>
                  <a:lnTo>
                    <a:pt x="27736" y="145102"/>
                  </a:lnTo>
                  <a:lnTo>
                    <a:pt x="45082" y="160042"/>
                  </a:lnTo>
                  <a:lnTo>
                    <a:pt x="67610" y="168242"/>
                  </a:lnTo>
                  <a:lnTo>
                    <a:pt x="92050" y="170717"/>
                  </a:lnTo>
                  <a:lnTo>
                    <a:pt x="114610" y="167917"/>
                  </a:lnTo>
                  <a:lnTo>
                    <a:pt x="126977" y="162773"/>
                  </a:lnTo>
                  <a:lnTo>
                    <a:pt x="136870" y="153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83009" y="343527"/>
              <a:ext cx="112743" cy="168285"/>
            </a:xfrm>
            <a:custGeom>
              <a:avLst/>
              <a:gdLst/>
              <a:ahLst/>
              <a:cxnLst/>
              <a:rect l="0" t="0" r="0" b="0"/>
              <a:pathLst>
                <a:path w="112743" h="168285">
                  <a:moveTo>
                    <a:pt x="112742" y="24970"/>
                  </a:moveTo>
                  <a:lnTo>
                    <a:pt x="94761" y="9329"/>
                  </a:lnTo>
                  <a:lnTo>
                    <a:pt x="77844" y="1251"/>
                  </a:lnTo>
                  <a:lnTo>
                    <a:pt x="58628" y="0"/>
                  </a:lnTo>
                  <a:lnTo>
                    <a:pt x="39558" y="4514"/>
                  </a:lnTo>
                  <a:lnTo>
                    <a:pt x="23284" y="14318"/>
                  </a:lnTo>
                  <a:lnTo>
                    <a:pt x="11372" y="29595"/>
                  </a:lnTo>
                  <a:lnTo>
                    <a:pt x="3348" y="49252"/>
                  </a:lnTo>
                  <a:lnTo>
                    <a:pt x="0" y="85457"/>
                  </a:lnTo>
                  <a:lnTo>
                    <a:pt x="3363" y="108005"/>
                  </a:lnTo>
                  <a:lnTo>
                    <a:pt x="11877" y="126605"/>
                  </a:lnTo>
                  <a:lnTo>
                    <a:pt x="36406" y="157610"/>
                  </a:lnTo>
                  <a:lnTo>
                    <a:pt x="56198" y="165809"/>
                  </a:lnTo>
                  <a:lnTo>
                    <a:pt x="77083" y="168284"/>
                  </a:lnTo>
                  <a:lnTo>
                    <a:pt x="102214" y="1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9639" y="362908"/>
              <a:ext cx="129645" cy="157595"/>
            </a:xfrm>
            <a:custGeom>
              <a:avLst/>
              <a:gdLst/>
              <a:ahLst/>
              <a:cxnLst/>
              <a:rect l="0" t="0" r="0" b="0"/>
              <a:pathLst>
                <a:path w="129645" h="157595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47963" y="2113"/>
                  </a:lnTo>
                  <a:lnTo>
                    <a:pt x="31052" y="13403"/>
                  </a:lnTo>
                  <a:lnTo>
                    <a:pt x="16908" y="30119"/>
                  </a:lnTo>
                  <a:lnTo>
                    <a:pt x="6722" y="49246"/>
                  </a:lnTo>
                  <a:lnTo>
                    <a:pt x="0" y="85335"/>
                  </a:lnTo>
                  <a:lnTo>
                    <a:pt x="4666" y="105762"/>
                  </a:lnTo>
                  <a:lnTo>
                    <a:pt x="26726" y="143529"/>
                  </a:lnTo>
                  <a:lnTo>
                    <a:pt x="35591" y="150192"/>
                  </a:lnTo>
                  <a:lnTo>
                    <a:pt x="57919" y="157594"/>
                  </a:lnTo>
                  <a:lnTo>
                    <a:pt x="80321" y="154645"/>
                  </a:lnTo>
                  <a:lnTo>
                    <a:pt x="109544" y="139831"/>
                  </a:lnTo>
                  <a:lnTo>
                    <a:pt x="117709" y="133688"/>
                  </a:lnTo>
                  <a:lnTo>
                    <a:pt x="126782" y="114384"/>
                  </a:lnTo>
                  <a:lnTo>
                    <a:pt x="129644" y="90207"/>
                  </a:lnTo>
                  <a:lnTo>
                    <a:pt x="125069" y="42797"/>
                  </a:lnTo>
                  <a:lnTo>
                    <a:pt x="123511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64207" y="347949"/>
              <a:ext cx="136871" cy="160961"/>
            </a:xfrm>
            <a:custGeom>
              <a:avLst/>
              <a:gdLst/>
              <a:ahLst/>
              <a:cxnLst/>
              <a:rect l="0" t="0" r="0" b="0"/>
              <a:pathLst>
                <a:path w="136871" h="160961">
                  <a:moveTo>
                    <a:pt x="0" y="20548"/>
                  </a:moveTo>
                  <a:lnTo>
                    <a:pt x="27511" y="74423"/>
                  </a:lnTo>
                  <a:lnTo>
                    <a:pt x="49083" y="136470"/>
                  </a:lnTo>
                  <a:lnTo>
                    <a:pt x="57307" y="160960"/>
                  </a:lnTo>
                  <a:lnTo>
                    <a:pt x="38239" y="103682"/>
                  </a:lnTo>
                  <a:lnTo>
                    <a:pt x="32462" y="40537"/>
                  </a:lnTo>
                  <a:lnTo>
                    <a:pt x="32169" y="26855"/>
                  </a:lnTo>
                  <a:lnTo>
                    <a:pt x="35484" y="16564"/>
                  </a:lnTo>
                  <a:lnTo>
                    <a:pt x="41204" y="8533"/>
                  </a:lnTo>
                  <a:lnTo>
                    <a:pt x="48526" y="2009"/>
                  </a:lnTo>
                  <a:lnTo>
                    <a:pt x="56917" y="0"/>
                  </a:lnTo>
                  <a:lnTo>
                    <a:pt x="75599" y="4007"/>
                  </a:lnTo>
                  <a:lnTo>
                    <a:pt x="100259" y="19416"/>
                  </a:lnTo>
                  <a:lnTo>
                    <a:pt x="112020" y="35253"/>
                  </a:lnTo>
                  <a:lnTo>
                    <a:pt x="129102" y="74015"/>
                  </a:lnTo>
                  <a:lnTo>
                    <a:pt x="136870" y="136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9005" y="143129"/>
              <a:ext cx="129473" cy="351898"/>
            </a:xfrm>
            <a:custGeom>
              <a:avLst/>
              <a:gdLst/>
              <a:ahLst/>
              <a:cxnLst/>
              <a:rect l="0" t="0" r="0" b="0"/>
              <a:pathLst>
                <a:path w="129473" h="351898">
                  <a:moveTo>
                    <a:pt x="108414" y="246425"/>
                  </a:moveTo>
                  <a:lnTo>
                    <a:pt x="90434" y="230784"/>
                  </a:lnTo>
                  <a:lnTo>
                    <a:pt x="73517" y="222706"/>
                  </a:lnTo>
                  <a:lnTo>
                    <a:pt x="54300" y="221455"/>
                  </a:lnTo>
                  <a:lnTo>
                    <a:pt x="35230" y="225968"/>
                  </a:lnTo>
                  <a:lnTo>
                    <a:pt x="18956" y="235773"/>
                  </a:lnTo>
                  <a:lnTo>
                    <a:pt x="7044" y="251050"/>
                  </a:lnTo>
                  <a:lnTo>
                    <a:pt x="2230" y="260036"/>
                  </a:lnTo>
                  <a:lnTo>
                    <a:pt x="0" y="279381"/>
                  </a:lnTo>
                  <a:lnTo>
                    <a:pt x="4078" y="299676"/>
                  </a:lnTo>
                  <a:lnTo>
                    <a:pt x="19528" y="329663"/>
                  </a:lnTo>
                  <a:lnTo>
                    <a:pt x="32255" y="346201"/>
                  </a:lnTo>
                  <a:lnTo>
                    <a:pt x="40094" y="350377"/>
                  </a:lnTo>
                  <a:lnTo>
                    <a:pt x="58163" y="351897"/>
                  </a:lnTo>
                  <a:lnTo>
                    <a:pt x="74772" y="345554"/>
                  </a:lnTo>
                  <a:lnTo>
                    <a:pt x="89953" y="333766"/>
                  </a:lnTo>
                  <a:lnTo>
                    <a:pt x="104499" y="316829"/>
                  </a:lnTo>
                  <a:lnTo>
                    <a:pt x="112523" y="294483"/>
                  </a:lnTo>
                  <a:lnTo>
                    <a:pt x="123264" y="242010"/>
                  </a:lnTo>
                  <a:lnTo>
                    <a:pt x="122043" y="194944"/>
                  </a:lnTo>
                  <a:lnTo>
                    <a:pt x="119861" y="143954"/>
                  </a:lnTo>
                  <a:lnTo>
                    <a:pt x="113626" y="91801"/>
                  </a:lnTo>
                  <a:lnTo>
                    <a:pt x="101038" y="31352"/>
                  </a:lnTo>
                  <a:lnTo>
                    <a:pt x="94217" y="6947"/>
                  </a:lnTo>
                  <a:lnTo>
                    <a:pt x="88421" y="1375"/>
                  </a:lnTo>
                  <a:lnTo>
                    <a:pt x="81048" y="0"/>
                  </a:lnTo>
                  <a:lnTo>
                    <a:pt x="72622" y="1423"/>
                  </a:lnTo>
                  <a:lnTo>
                    <a:pt x="67006" y="9391"/>
                  </a:lnTo>
                  <a:lnTo>
                    <a:pt x="60764" y="36961"/>
                  </a:lnTo>
                  <a:lnTo>
                    <a:pt x="65164" y="96212"/>
                  </a:lnTo>
                  <a:lnTo>
                    <a:pt x="74023" y="144725"/>
                  </a:lnTo>
                  <a:lnTo>
                    <a:pt x="87496" y="203633"/>
                  </a:lnTo>
                  <a:lnTo>
                    <a:pt x="101047" y="243104"/>
                  </a:lnTo>
                  <a:lnTo>
                    <a:pt x="129472" y="28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87584" y="157927"/>
              <a:ext cx="18862" cy="336913"/>
            </a:xfrm>
            <a:custGeom>
              <a:avLst/>
              <a:gdLst/>
              <a:ahLst/>
              <a:cxnLst/>
              <a:rect l="0" t="0" r="0" b="0"/>
              <a:pathLst>
                <a:path w="18862" h="33691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330" y="117356"/>
                  </a:lnTo>
                  <a:lnTo>
                    <a:pt x="10859" y="176322"/>
                  </a:lnTo>
                  <a:lnTo>
                    <a:pt x="16491" y="227718"/>
                  </a:lnTo>
                  <a:lnTo>
                    <a:pt x="18393" y="287007"/>
                  </a:lnTo>
                  <a:lnTo>
                    <a:pt x="1886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59046" y="56374"/>
              <a:ext cx="266299" cy="217367"/>
            </a:xfrm>
            <a:custGeom>
              <a:avLst/>
              <a:gdLst/>
              <a:ahLst/>
              <a:cxnLst/>
              <a:rect l="0" t="0" r="0" b="0"/>
              <a:pathLst>
                <a:path w="266299" h="217367">
                  <a:moveTo>
                    <a:pt x="0" y="80496"/>
                  </a:moveTo>
                  <a:lnTo>
                    <a:pt x="9576" y="56449"/>
                  </a:lnTo>
                  <a:lnTo>
                    <a:pt x="20244" y="42123"/>
                  </a:lnTo>
                  <a:lnTo>
                    <a:pt x="80142" y="8863"/>
                  </a:lnTo>
                  <a:lnTo>
                    <a:pt x="120192" y="0"/>
                  </a:lnTo>
                  <a:lnTo>
                    <a:pt x="167242" y="5411"/>
                  </a:lnTo>
                  <a:lnTo>
                    <a:pt x="210330" y="20864"/>
                  </a:lnTo>
                  <a:lnTo>
                    <a:pt x="247048" y="46100"/>
                  </a:lnTo>
                  <a:lnTo>
                    <a:pt x="259148" y="65989"/>
                  </a:lnTo>
                  <a:lnTo>
                    <a:pt x="264012" y="77843"/>
                  </a:lnTo>
                  <a:lnTo>
                    <a:pt x="266298" y="103494"/>
                  </a:lnTo>
                  <a:lnTo>
                    <a:pt x="258233" y="152499"/>
                  </a:lnTo>
                  <a:lnTo>
                    <a:pt x="245792" y="171379"/>
                  </a:lnTo>
                  <a:lnTo>
                    <a:pt x="228564" y="186399"/>
                  </a:lnTo>
                  <a:lnTo>
                    <a:pt x="170527" y="212125"/>
                  </a:lnTo>
                  <a:lnTo>
                    <a:pt x="147399" y="217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67887" y="312643"/>
              <a:ext cx="137349" cy="161989"/>
            </a:xfrm>
            <a:custGeom>
              <a:avLst/>
              <a:gdLst/>
              <a:ahLst/>
              <a:cxnLst/>
              <a:rect l="0" t="0" r="0" b="0"/>
              <a:pathLst>
                <a:path w="137349" h="161989">
                  <a:moveTo>
                    <a:pt x="22786" y="55854"/>
                  </a:moveTo>
                  <a:lnTo>
                    <a:pt x="66749" y="79573"/>
                  </a:lnTo>
                  <a:lnTo>
                    <a:pt x="86779" y="80824"/>
                  </a:lnTo>
                  <a:lnTo>
                    <a:pt x="107379" y="76310"/>
                  </a:lnTo>
                  <a:lnTo>
                    <a:pt x="128234" y="66505"/>
                  </a:lnTo>
                  <a:lnTo>
                    <a:pt x="134029" y="59445"/>
                  </a:lnTo>
                  <a:lnTo>
                    <a:pt x="136722" y="51229"/>
                  </a:lnTo>
                  <a:lnTo>
                    <a:pt x="137348" y="42242"/>
                  </a:lnTo>
                  <a:lnTo>
                    <a:pt x="131804" y="26018"/>
                  </a:lnTo>
                  <a:lnTo>
                    <a:pt x="127050" y="18416"/>
                  </a:lnTo>
                  <a:lnTo>
                    <a:pt x="112409" y="6849"/>
                  </a:lnTo>
                  <a:lnTo>
                    <a:pt x="103592" y="2127"/>
                  </a:lnTo>
                  <a:lnTo>
                    <a:pt x="84437" y="0"/>
                  </a:lnTo>
                  <a:lnTo>
                    <a:pt x="64225" y="4124"/>
                  </a:lnTo>
                  <a:lnTo>
                    <a:pt x="43543" y="13755"/>
                  </a:lnTo>
                  <a:lnTo>
                    <a:pt x="17758" y="37921"/>
                  </a:lnTo>
                  <a:lnTo>
                    <a:pt x="889" y="72897"/>
                  </a:lnTo>
                  <a:lnTo>
                    <a:pt x="0" y="84764"/>
                  </a:lnTo>
                  <a:lnTo>
                    <a:pt x="5250" y="107307"/>
                  </a:lnTo>
                  <a:lnTo>
                    <a:pt x="21360" y="134140"/>
                  </a:lnTo>
                  <a:lnTo>
                    <a:pt x="46540" y="156909"/>
                  </a:lnTo>
                  <a:lnTo>
                    <a:pt x="69218" y="161988"/>
                  </a:lnTo>
                  <a:lnTo>
                    <a:pt x="117543" y="16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2506" y="325426"/>
              <a:ext cx="116438" cy="169414"/>
            </a:xfrm>
            <a:custGeom>
              <a:avLst/>
              <a:gdLst/>
              <a:ahLst/>
              <a:cxnLst/>
              <a:rect l="0" t="0" r="0" b="0"/>
              <a:pathLst>
                <a:path w="116438" h="169414">
                  <a:moveTo>
                    <a:pt x="6623" y="85185"/>
                  </a:moveTo>
                  <a:lnTo>
                    <a:pt x="12689" y="147659"/>
                  </a:lnTo>
                  <a:lnTo>
                    <a:pt x="74" y="102147"/>
                  </a:lnTo>
                  <a:lnTo>
                    <a:pt x="0" y="43995"/>
                  </a:lnTo>
                  <a:lnTo>
                    <a:pt x="2208" y="29649"/>
                  </a:lnTo>
                  <a:lnTo>
                    <a:pt x="7189" y="18915"/>
                  </a:lnTo>
                  <a:lnTo>
                    <a:pt x="22082" y="3869"/>
                  </a:lnTo>
                  <a:lnTo>
                    <a:pt x="30967" y="559"/>
                  </a:lnTo>
                  <a:lnTo>
                    <a:pt x="50198" y="0"/>
                  </a:lnTo>
                  <a:lnTo>
                    <a:pt x="59070" y="3828"/>
                  </a:lnTo>
                  <a:lnTo>
                    <a:pt x="75166" y="17441"/>
                  </a:lnTo>
                  <a:lnTo>
                    <a:pt x="91793" y="44836"/>
                  </a:lnTo>
                  <a:lnTo>
                    <a:pt x="111570" y="102185"/>
                  </a:lnTo>
                  <a:lnTo>
                    <a:pt x="116437" y="130175"/>
                  </a:lnTo>
                  <a:lnTo>
                    <a:pt x="111908" y="169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85471" y="295342"/>
              <a:ext cx="136872" cy="210026"/>
            </a:xfrm>
            <a:custGeom>
              <a:avLst/>
              <a:gdLst/>
              <a:ahLst/>
              <a:cxnLst/>
              <a:rect l="0" t="0" r="0" b="0"/>
              <a:pathLst>
                <a:path w="136872" h="210026">
                  <a:moveTo>
                    <a:pt x="0" y="31041"/>
                  </a:moveTo>
                  <a:lnTo>
                    <a:pt x="9066" y="89658"/>
                  </a:lnTo>
                  <a:lnTo>
                    <a:pt x="18669" y="149374"/>
                  </a:lnTo>
                  <a:lnTo>
                    <a:pt x="19996" y="166692"/>
                  </a:lnTo>
                  <a:lnTo>
                    <a:pt x="20586" y="158791"/>
                  </a:lnTo>
                  <a:lnTo>
                    <a:pt x="12662" y="99495"/>
                  </a:lnTo>
                  <a:lnTo>
                    <a:pt x="16540" y="39104"/>
                  </a:lnTo>
                  <a:lnTo>
                    <a:pt x="25289" y="16687"/>
                  </a:lnTo>
                  <a:lnTo>
                    <a:pt x="30897" y="7434"/>
                  </a:lnTo>
                  <a:lnTo>
                    <a:pt x="39316" y="2435"/>
                  </a:lnTo>
                  <a:lnTo>
                    <a:pt x="61147" y="0"/>
                  </a:lnTo>
                  <a:lnTo>
                    <a:pt x="71181" y="3328"/>
                  </a:lnTo>
                  <a:lnTo>
                    <a:pt x="88568" y="16384"/>
                  </a:lnTo>
                  <a:lnTo>
                    <a:pt x="100975" y="37005"/>
                  </a:lnTo>
                  <a:lnTo>
                    <a:pt x="121095" y="94781"/>
                  </a:lnTo>
                  <a:lnTo>
                    <a:pt x="128425" y="147660"/>
                  </a:lnTo>
                  <a:lnTo>
                    <a:pt x="136871" y="210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43399" y="315854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9128" y="59941"/>
                  </a:lnTo>
                  <a:lnTo>
                    <a:pt x="47023" y="114269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32870" y="284269"/>
              <a:ext cx="126343" cy="347441"/>
            </a:xfrm>
            <a:custGeom>
              <a:avLst/>
              <a:gdLst/>
              <a:ahLst/>
              <a:cxnLst/>
              <a:rect l="0" t="0" r="0" b="0"/>
              <a:pathLst>
                <a:path w="126343" h="347441">
                  <a:moveTo>
                    <a:pt x="126342" y="0"/>
                  </a:moveTo>
                  <a:lnTo>
                    <a:pt x="102623" y="58617"/>
                  </a:lnTo>
                  <a:lnTo>
                    <a:pt x="87905" y="111621"/>
                  </a:lnTo>
                  <a:lnTo>
                    <a:pt x="70212" y="173493"/>
                  </a:lnTo>
                  <a:lnTo>
                    <a:pt x="54987" y="228419"/>
                  </a:lnTo>
                  <a:lnTo>
                    <a:pt x="30662" y="281209"/>
                  </a:lnTo>
                  <a:lnTo>
                    <a:pt x="3963" y="337813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79855" y="496994"/>
              <a:ext cx="1895130" cy="29431"/>
            </a:xfrm>
            <a:custGeom>
              <a:avLst/>
              <a:gdLst/>
              <a:ahLst/>
              <a:cxnLst/>
              <a:rect l="0" t="0" r="0" b="0"/>
              <a:pathLst>
                <a:path w="1895130" h="29431">
                  <a:moveTo>
                    <a:pt x="1895129" y="29430"/>
                  </a:moveTo>
                  <a:lnTo>
                    <a:pt x="1840985" y="21097"/>
                  </a:lnTo>
                  <a:lnTo>
                    <a:pt x="1786038" y="19336"/>
                  </a:lnTo>
                  <a:lnTo>
                    <a:pt x="1728955" y="18988"/>
                  </a:lnTo>
                  <a:lnTo>
                    <a:pt x="1679646" y="18927"/>
                  </a:lnTo>
                  <a:lnTo>
                    <a:pt x="1627991" y="17740"/>
                  </a:lnTo>
                  <a:lnTo>
                    <a:pt x="1574472" y="11668"/>
                  </a:lnTo>
                  <a:lnTo>
                    <a:pt x="1515850" y="9350"/>
                  </a:lnTo>
                  <a:lnTo>
                    <a:pt x="1459747" y="9833"/>
                  </a:lnTo>
                  <a:lnTo>
                    <a:pt x="1400359" y="15695"/>
                  </a:lnTo>
                  <a:lnTo>
                    <a:pt x="1345198" y="17952"/>
                  </a:lnTo>
                  <a:lnTo>
                    <a:pt x="1290640" y="17451"/>
                  </a:lnTo>
                  <a:lnTo>
                    <a:pt x="1230540" y="11583"/>
                  </a:lnTo>
                  <a:lnTo>
                    <a:pt x="1168279" y="9324"/>
                  </a:lnTo>
                  <a:lnTo>
                    <a:pt x="1105378" y="7485"/>
                  </a:lnTo>
                  <a:lnTo>
                    <a:pt x="1042287" y="2391"/>
                  </a:lnTo>
                  <a:lnTo>
                    <a:pt x="979140" y="6081"/>
                  </a:lnTo>
                  <a:lnTo>
                    <a:pt x="915976" y="7694"/>
                  </a:lnTo>
                  <a:lnTo>
                    <a:pt x="856316" y="7002"/>
                  </a:lnTo>
                  <a:lnTo>
                    <a:pt x="796699" y="0"/>
                  </a:lnTo>
                  <a:lnTo>
                    <a:pt x="743376" y="1603"/>
                  </a:lnTo>
                  <a:lnTo>
                    <a:pt x="686243" y="6367"/>
                  </a:lnTo>
                  <a:lnTo>
                    <a:pt x="629150" y="7779"/>
                  </a:lnTo>
                  <a:lnTo>
                    <a:pt x="570900" y="11317"/>
                  </a:lnTo>
                  <a:lnTo>
                    <a:pt x="516596" y="16655"/>
                  </a:lnTo>
                  <a:lnTo>
                    <a:pt x="460341" y="18236"/>
                  </a:lnTo>
                  <a:lnTo>
                    <a:pt x="402339" y="18705"/>
                  </a:lnTo>
                  <a:lnTo>
                    <a:pt x="348109" y="18843"/>
                  </a:lnTo>
                  <a:lnTo>
                    <a:pt x="291876" y="18885"/>
                  </a:lnTo>
                  <a:lnTo>
                    <a:pt x="233881" y="18897"/>
                  </a:lnTo>
                  <a:lnTo>
                    <a:pt x="179652" y="18900"/>
                  </a:lnTo>
                  <a:lnTo>
                    <a:pt x="123420" y="18901"/>
                  </a:lnTo>
                  <a:lnTo>
                    <a:pt x="68544" y="18902"/>
                  </a:lnTo>
                  <a:lnTo>
                    <a:pt x="28888" y="18902"/>
                  </a:lnTo>
                  <a:lnTo>
                    <a:pt x="0" y="189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181601" y="112786"/>
            <a:ext cx="1835364" cy="497867"/>
            <a:chOff x="7181601" y="112786"/>
            <a:chExt cx="1835364" cy="497867"/>
          </a:xfrm>
        </p:grpSpPr>
        <p:sp>
          <p:nvSpPr>
            <p:cNvPr id="34" name="Freeform 33"/>
            <p:cNvSpPr/>
            <p:nvPr/>
          </p:nvSpPr>
          <p:spPr>
            <a:xfrm>
              <a:off x="7181601" y="112786"/>
              <a:ext cx="343780" cy="408390"/>
            </a:xfrm>
            <a:custGeom>
              <a:avLst/>
              <a:gdLst/>
              <a:ahLst/>
              <a:cxnLst/>
              <a:rect l="0" t="0" r="0" b="0"/>
              <a:pathLst>
                <a:path w="343780" h="408390">
                  <a:moveTo>
                    <a:pt x="177818" y="24084"/>
                  </a:moveTo>
                  <a:lnTo>
                    <a:pt x="161050" y="18495"/>
                  </a:lnTo>
                  <a:lnTo>
                    <a:pt x="128266" y="20608"/>
                  </a:lnTo>
                  <a:lnTo>
                    <a:pt x="83672" y="40208"/>
                  </a:lnTo>
                  <a:lnTo>
                    <a:pt x="62276" y="53087"/>
                  </a:lnTo>
                  <a:lnTo>
                    <a:pt x="47308" y="69730"/>
                  </a:lnTo>
                  <a:lnTo>
                    <a:pt x="17003" y="126541"/>
                  </a:lnTo>
                  <a:lnTo>
                    <a:pt x="4737" y="161286"/>
                  </a:lnTo>
                  <a:lnTo>
                    <a:pt x="0" y="214356"/>
                  </a:lnTo>
                  <a:lnTo>
                    <a:pt x="4654" y="269899"/>
                  </a:lnTo>
                  <a:lnTo>
                    <a:pt x="25243" y="317525"/>
                  </a:lnTo>
                  <a:lnTo>
                    <a:pt x="64328" y="371346"/>
                  </a:lnTo>
                  <a:lnTo>
                    <a:pt x="94278" y="397468"/>
                  </a:lnTo>
                  <a:lnTo>
                    <a:pt x="121193" y="406451"/>
                  </a:lnTo>
                  <a:lnTo>
                    <a:pt x="166110" y="408389"/>
                  </a:lnTo>
                  <a:lnTo>
                    <a:pt x="217620" y="398564"/>
                  </a:lnTo>
                  <a:lnTo>
                    <a:pt x="260420" y="376952"/>
                  </a:lnTo>
                  <a:lnTo>
                    <a:pt x="299975" y="343239"/>
                  </a:lnTo>
                  <a:lnTo>
                    <a:pt x="333641" y="281073"/>
                  </a:lnTo>
                  <a:lnTo>
                    <a:pt x="343779" y="227099"/>
                  </a:lnTo>
                  <a:lnTo>
                    <a:pt x="343195" y="185362"/>
                  </a:lnTo>
                  <a:lnTo>
                    <a:pt x="326343" y="132457"/>
                  </a:lnTo>
                  <a:lnTo>
                    <a:pt x="308783" y="95579"/>
                  </a:lnTo>
                  <a:lnTo>
                    <a:pt x="271408" y="46785"/>
                  </a:lnTo>
                  <a:lnTo>
                    <a:pt x="240644" y="19632"/>
                  </a:lnTo>
                  <a:lnTo>
                    <a:pt x="203712" y="2358"/>
                  </a:lnTo>
                  <a:lnTo>
                    <a:pt x="179968" y="0"/>
                  </a:lnTo>
                  <a:lnTo>
                    <a:pt x="135705" y="3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92794" y="305326"/>
              <a:ext cx="153360" cy="191892"/>
            </a:xfrm>
            <a:custGeom>
              <a:avLst/>
              <a:gdLst/>
              <a:ahLst/>
              <a:cxnLst/>
              <a:rect l="0" t="0" r="0" b="0"/>
              <a:pathLst>
                <a:path w="153360" h="191892">
                  <a:moveTo>
                    <a:pt x="19309" y="21057"/>
                  </a:moveTo>
                  <a:lnTo>
                    <a:pt x="8131" y="32235"/>
                  </a:lnTo>
                  <a:lnTo>
                    <a:pt x="2643" y="50202"/>
                  </a:lnTo>
                  <a:lnTo>
                    <a:pt x="0" y="112199"/>
                  </a:lnTo>
                  <a:lnTo>
                    <a:pt x="7999" y="146328"/>
                  </a:lnTo>
                  <a:lnTo>
                    <a:pt x="18572" y="167980"/>
                  </a:lnTo>
                  <a:lnTo>
                    <a:pt x="34190" y="183062"/>
                  </a:lnTo>
                  <a:lnTo>
                    <a:pt x="43267" y="188722"/>
                  </a:lnTo>
                  <a:lnTo>
                    <a:pt x="65833" y="191891"/>
                  </a:lnTo>
                  <a:lnTo>
                    <a:pt x="78401" y="191098"/>
                  </a:lnTo>
                  <a:lnTo>
                    <a:pt x="101724" y="180859"/>
                  </a:lnTo>
                  <a:lnTo>
                    <a:pt x="121449" y="164610"/>
                  </a:lnTo>
                  <a:lnTo>
                    <a:pt x="143643" y="125582"/>
                  </a:lnTo>
                  <a:lnTo>
                    <a:pt x="150608" y="102608"/>
                  </a:lnTo>
                  <a:lnTo>
                    <a:pt x="153359" y="59128"/>
                  </a:lnTo>
                  <a:lnTo>
                    <a:pt x="1456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64788" y="14739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8332" y="225782"/>
                  </a:lnTo>
                  <a:lnTo>
                    <a:pt x="10094" y="28662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48974" y="252683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10529"/>
                  </a:moveTo>
                  <a:lnTo>
                    <a:pt x="184891" y="7409"/>
                  </a:lnTo>
                  <a:lnTo>
                    <a:pt x="123999" y="1464"/>
                  </a:lnTo>
                  <a:lnTo>
                    <a:pt x="66911" y="290"/>
                  </a:lnTo>
                  <a:lnTo>
                    <a:pt x="19933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55838" y="318050"/>
              <a:ext cx="140578" cy="159020"/>
            </a:xfrm>
            <a:custGeom>
              <a:avLst/>
              <a:gdLst/>
              <a:ahLst/>
              <a:cxnLst/>
              <a:rect l="0" t="0" r="0" b="0"/>
              <a:pathLst>
                <a:path w="140578" h="159020">
                  <a:moveTo>
                    <a:pt x="119519" y="8333"/>
                  </a:moveTo>
                  <a:lnTo>
                    <a:pt x="82041" y="0"/>
                  </a:lnTo>
                  <a:lnTo>
                    <a:pt x="58409" y="1120"/>
                  </a:lnTo>
                  <a:lnTo>
                    <a:pt x="36207" y="9416"/>
                  </a:lnTo>
                  <a:lnTo>
                    <a:pt x="20881" y="24022"/>
                  </a:lnTo>
                  <a:lnTo>
                    <a:pt x="1509" y="61995"/>
                  </a:lnTo>
                  <a:lnTo>
                    <a:pt x="0" y="82485"/>
                  </a:lnTo>
                  <a:lnTo>
                    <a:pt x="4398" y="102121"/>
                  </a:lnTo>
                  <a:lnTo>
                    <a:pt x="14152" y="118647"/>
                  </a:lnTo>
                  <a:lnTo>
                    <a:pt x="38387" y="141104"/>
                  </a:lnTo>
                  <a:lnTo>
                    <a:pt x="67794" y="156987"/>
                  </a:lnTo>
                  <a:lnTo>
                    <a:pt x="88342" y="159019"/>
                  </a:lnTo>
                  <a:lnTo>
                    <a:pt x="116521" y="153586"/>
                  </a:lnTo>
                  <a:lnTo>
                    <a:pt x="140577" y="145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27788" y="331322"/>
              <a:ext cx="153383" cy="145646"/>
            </a:xfrm>
            <a:custGeom>
              <a:avLst/>
              <a:gdLst/>
              <a:ahLst/>
              <a:cxnLst/>
              <a:rect l="0" t="0" r="0" b="0"/>
              <a:pathLst>
                <a:path w="153383" h="145646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50" y="10149"/>
                  </a:lnTo>
                  <a:lnTo>
                    <a:pt x="13616" y="22824"/>
                  </a:lnTo>
                  <a:lnTo>
                    <a:pt x="5638" y="31117"/>
                  </a:lnTo>
                  <a:lnTo>
                    <a:pt x="1490" y="42495"/>
                  </a:lnTo>
                  <a:lnTo>
                    <a:pt x="0" y="70735"/>
                  </a:lnTo>
                  <a:lnTo>
                    <a:pt x="6357" y="93425"/>
                  </a:lnTo>
                  <a:lnTo>
                    <a:pt x="29502" y="127055"/>
                  </a:lnTo>
                  <a:lnTo>
                    <a:pt x="55294" y="143485"/>
                  </a:lnTo>
                  <a:lnTo>
                    <a:pt x="74995" y="145645"/>
                  </a:lnTo>
                  <a:lnTo>
                    <a:pt x="116239" y="137500"/>
                  </a:lnTo>
                  <a:lnTo>
                    <a:pt x="142085" y="122403"/>
                  </a:lnTo>
                  <a:lnTo>
                    <a:pt x="147436" y="113881"/>
                  </a:lnTo>
                  <a:lnTo>
                    <a:pt x="153382" y="91933"/>
                  </a:lnTo>
                  <a:lnTo>
                    <a:pt x="151140" y="53270"/>
                  </a:lnTo>
                  <a:lnTo>
                    <a:pt x="142941" y="32240"/>
                  </a:lnTo>
                  <a:lnTo>
                    <a:pt x="12655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49098" y="283602"/>
              <a:ext cx="442198" cy="181092"/>
            </a:xfrm>
            <a:custGeom>
              <a:avLst/>
              <a:gdLst/>
              <a:ahLst/>
              <a:cxnLst/>
              <a:rect l="0" t="0" r="0" b="0"/>
              <a:pathLst>
                <a:path w="442198" h="181092">
                  <a:moveTo>
                    <a:pt x="0" y="84895"/>
                  </a:moveTo>
                  <a:lnTo>
                    <a:pt x="0" y="143512"/>
                  </a:lnTo>
                  <a:lnTo>
                    <a:pt x="5589" y="178302"/>
                  </a:lnTo>
                  <a:lnTo>
                    <a:pt x="7236" y="181091"/>
                  </a:lnTo>
                  <a:lnTo>
                    <a:pt x="8333" y="178272"/>
                  </a:lnTo>
                  <a:lnTo>
                    <a:pt x="8383" y="163830"/>
                  </a:lnTo>
                  <a:lnTo>
                    <a:pt x="4174" y="133630"/>
                  </a:lnTo>
                  <a:lnTo>
                    <a:pt x="12046" y="75328"/>
                  </a:lnTo>
                  <a:lnTo>
                    <a:pt x="19392" y="49057"/>
                  </a:lnTo>
                  <a:lnTo>
                    <a:pt x="30456" y="29583"/>
                  </a:lnTo>
                  <a:lnTo>
                    <a:pt x="37852" y="25793"/>
                  </a:lnTo>
                  <a:lnTo>
                    <a:pt x="46291" y="25607"/>
                  </a:lnTo>
                  <a:lnTo>
                    <a:pt x="55427" y="27822"/>
                  </a:lnTo>
                  <a:lnTo>
                    <a:pt x="71818" y="39642"/>
                  </a:lnTo>
                  <a:lnTo>
                    <a:pt x="107377" y="85868"/>
                  </a:lnTo>
                  <a:lnTo>
                    <a:pt x="117133" y="106384"/>
                  </a:lnTo>
                  <a:lnTo>
                    <a:pt x="120203" y="108580"/>
                  </a:lnTo>
                  <a:lnTo>
                    <a:pt x="122250" y="105364"/>
                  </a:lnTo>
                  <a:lnTo>
                    <a:pt x="135379" y="62374"/>
                  </a:lnTo>
                  <a:lnTo>
                    <a:pt x="146347" y="42130"/>
                  </a:lnTo>
                  <a:lnTo>
                    <a:pt x="154886" y="35328"/>
                  </a:lnTo>
                  <a:lnTo>
                    <a:pt x="176853" y="27770"/>
                  </a:lnTo>
                  <a:lnTo>
                    <a:pt x="186922" y="29264"/>
                  </a:lnTo>
                  <a:lnTo>
                    <a:pt x="204349" y="40283"/>
                  </a:lnTo>
                  <a:lnTo>
                    <a:pt x="227314" y="66217"/>
                  </a:lnTo>
                  <a:lnTo>
                    <a:pt x="251654" y="125127"/>
                  </a:lnTo>
                  <a:lnTo>
                    <a:pt x="266519" y="168751"/>
                  </a:lnTo>
                  <a:lnTo>
                    <a:pt x="270096" y="171215"/>
                  </a:lnTo>
                  <a:lnTo>
                    <a:pt x="273651" y="168178"/>
                  </a:lnTo>
                  <a:lnTo>
                    <a:pt x="293617" y="127838"/>
                  </a:lnTo>
                  <a:lnTo>
                    <a:pt x="318624" y="111787"/>
                  </a:lnTo>
                  <a:lnTo>
                    <a:pt x="374451" y="92220"/>
                  </a:lnTo>
                  <a:lnTo>
                    <a:pt x="409256" y="75887"/>
                  </a:lnTo>
                  <a:lnTo>
                    <a:pt x="424827" y="59834"/>
                  </a:lnTo>
                  <a:lnTo>
                    <a:pt x="430618" y="50640"/>
                  </a:lnTo>
                  <a:lnTo>
                    <a:pt x="432138" y="42171"/>
                  </a:lnTo>
                  <a:lnTo>
                    <a:pt x="430811" y="34186"/>
                  </a:lnTo>
                  <a:lnTo>
                    <a:pt x="423099" y="19074"/>
                  </a:lnTo>
                  <a:lnTo>
                    <a:pt x="411872" y="4558"/>
                  </a:lnTo>
                  <a:lnTo>
                    <a:pt x="403263" y="922"/>
                  </a:lnTo>
                  <a:lnTo>
                    <a:pt x="381219" y="0"/>
                  </a:lnTo>
                  <a:lnTo>
                    <a:pt x="348091" y="6059"/>
                  </a:lnTo>
                  <a:lnTo>
                    <a:pt x="329792" y="18271"/>
                  </a:lnTo>
                  <a:lnTo>
                    <a:pt x="321637" y="26441"/>
                  </a:lnTo>
                  <a:lnTo>
                    <a:pt x="312576" y="47997"/>
                  </a:lnTo>
                  <a:lnTo>
                    <a:pt x="306758" y="99963"/>
                  </a:lnTo>
                  <a:lnTo>
                    <a:pt x="311340" y="135763"/>
                  </a:lnTo>
                  <a:lnTo>
                    <a:pt x="320088" y="154686"/>
                  </a:lnTo>
                  <a:lnTo>
                    <a:pt x="325696" y="163008"/>
                  </a:lnTo>
                  <a:lnTo>
                    <a:pt x="334114" y="168556"/>
                  </a:lnTo>
                  <a:lnTo>
                    <a:pt x="368318" y="176364"/>
                  </a:lnTo>
                  <a:lnTo>
                    <a:pt x="405749" y="177507"/>
                  </a:lnTo>
                  <a:lnTo>
                    <a:pt x="442197" y="169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52020" y="247593"/>
              <a:ext cx="164945" cy="241888"/>
            </a:xfrm>
            <a:custGeom>
              <a:avLst/>
              <a:gdLst/>
              <a:ahLst/>
              <a:cxnLst/>
              <a:rect l="0" t="0" r="0" b="0"/>
              <a:pathLst>
                <a:path w="164945" h="241888">
                  <a:moveTo>
                    <a:pt x="139317" y="15619"/>
                  </a:moveTo>
                  <a:lnTo>
                    <a:pt x="75889" y="0"/>
                  </a:lnTo>
                  <a:lnTo>
                    <a:pt x="54975" y="2048"/>
                  </a:lnTo>
                  <a:lnTo>
                    <a:pt x="23470" y="15367"/>
                  </a:lnTo>
                  <a:lnTo>
                    <a:pt x="8670" y="30715"/>
                  </a:lnTo>
                  <a:lnTo>
                    <a:pt x="3086" y="39721"/>
                  </a:lnTo>
                  <a:lnTo>
                    <a:pt x="0" y="62206"/>
                  </a:lnTo>
                  <a:lnTo>
                    <a:pt x="816" y="74753"/>
                  </a:lnTo>
                  <a:lnTo>
                    <a:pt x="4869" y="84287"/>
                  </a:lnTo>
                  <a:lnTo>
                    <a:pt x="18730" y="98001"/>
                  </a:lnTo>
                  <a:lnTo>
                    <a:pt x="39710" y="101756"/>
                  </a:lnTo>
                  <a:lnTo>
                    <a:pt x="91306" y="100224"/>
                  </a:lnTo>
                  <a:lnTo>
                    <a:pt x="112519" y="106254"/>
                  </a:lnTo>
                  <a:lnTo>
                    <a:pt x="150791" y="129188"/>
                  </a:lnTo>
                  <a:lnTo>
                    <a:pt x="157495" y="139295"/>
                  </a:lnTo>
                  <a:lnTo>
                    <a:pt x="164944" y="166122"/>
                  </a:lnTo>
                  <a:lnTo>
                    <a:pt x="162015" y="188184"/>
                  </a:lnTo>
                  <a:lnTo>
                    <a:pt x="147212" y="213758"/>
                  </a:lnTo>
                  <a:lnTo>
                    <a:pt x="141071" y="221411"/>
                  </a:lnTo>
                  <a:lnTo>
                    <a:pt x="121768" y="229915"/>
                  </a:lnTo>
                  <a:lnTo>
                    <a:pt x="58844" y="241887"/>
                  </a:lnTo>
                  <a:lnTo>
                    <a:pt x="12975" y="236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01492" y="526424"/>
              <a:ext cx="1768789" cy="84229"/>
            </a:xfrm>
            <a:custGeom>
              <a:avLst/>
              <a:gdLst/>
              <a:ahLst/>
              <a:cxnLst/>
              <a:rect l="0" t="0" r="0" b="0"/>
              <a:pathLst>
                <a:path w="1768789" h="84229">
                  <a:moveTo>
                    <a:pt x="1768788" y="31586"/>
                  </a:moveTo>
                  <a:lnTo>
                    <a:pt x="1705337" y="14797"/>
                  </a:lnTo>
                  <a:lnTo>
                    <a:pt x="1644123" y="11372"/>
                  </a:lnTo>
                  <a:lnTo>
                    <a:pt x="1581036" y="10695"/>
                  </a:lnTo>
                  <a:lnTo>
                    <a:pt x="1529623" y="4989"/>
                  </a:lnTo>
                  <a:lnTo>
                    <a:pt x="1471756" y="1479"/>
                  </a:lnTo>
                  <a:lnTo>
                    <a:pt x="1415747" y="438"/>
                  </a:lnTo>
                  <a:lnTo>
                    <a:pt x="1356517" y="130"/>
                  </a:lnTo>
                  <a:lnTo>
                    <a:pt x="1305692" y="39"/>
                  </a:lnTo>
                  <a:lnTo>
                    <a:pt x="1249819" y="12"/>
                  </a:lnTo>
                  <a:lnTo>
                    <a:pt x="1199988" y="4"/>
                  </a:lnTo>
                  <a:lnTo>
                    <a:pt x="1138820" y="1"/>
                  </a:lnTo>
                  <a:lnTo>
                    <a:pt x="1085602" y="1"/>
                  </a:lnTo>
                  <a:lnTo>
                    <a:pt x="1025698" y="0"/>
                  </a:lnTo>
                  <a:lnTo>
                    <a:pt x="968804" y="0"/>
                  </a:lnTo>
                  <a:lnTo>
                    <a:pt x="912506" y="0"/>
                  </a:lnTo>
                  <a:lnTo>
                    <a:pt x="856325" y="0"/>
                  </a:lnTo>
                  <a:lnTo>
                    <a:pt x="800167" y="3120"/>
                  </a:lnTo>
                  <a:lnTo>
                    <a:pt x="744015" y="9065"/>
                  </a:lnTo>
                  <a:lnTo>
                    <a:pt x="687862" y="17475"/>
                  </a:lnTo>
                  <a:lnTo>
                    <a:pt x="631710" y="20350"/>
                  </a:lnTo>
                  <a:lnTo>
                    <a:pt x="575558" y="26507"/>
                  </a:lnTo>
                  <a:lnTo>
                    <a:pt x="519406" y="30583"/>
                  </a:lnTo>
                  <a:lnTo>
                    <a:pt x="463254" y="31388"/>
                  </a:lnTo>
                  <a:lnTo>
                    <a:pt x="407102" y="37136"/>
                  </a:lnTo>
                  <a:lnTo>
                    <a:pt x="352120" y="42301"/>
                  </a:lnTo>
                  <a:lnTo>
                    <a:pt x="289825" y="51050"/>
                  </a:lnTo>
                  <a:lnTo>
                    <a:pt x="231338" y="59564"/>
                  </a:lnTo>
                  <a:lnTo>
                    <a:pt x="172400" y="63272"/>
                  </a:lnTo>
                  <a:lnTo>
                    <a:pt x="115552" y="71293"/>
                  </a:lnTo>
                  <a:lnTo>
                    <a:pt x="64263" y="76106"/>
                  </a:lnTo>
                  <a:lnTo>
                    <a:pt x="19041" y="818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726690" y="1631917"/>
            <a:ext cx="431653" cy="589597"/>
            <a:chOff x="1726690" y="1631917"/>
            <a:chExt cx="431653" cy="589597"/>
          </a:xfrm>
        </p:grpSpPr>
        <p:sp>
          <p:nvSpPr>
            <p:cNvPr id="44" name="Freeform 43"/>
            <p:cNvSpPr/>
            <p:nvPr/>
          </p:nvSpPr>
          <p:spPr>
            <a:xfrm>
              <a:off x="1726690" y="1631917"/>
              <a:ext cx="10513" cy="568539"/>
            </a:xfrm>
            <a:custGeom>
              <a:avLst/>
              <a:gdLst/>
              <a:ahLst/>
              <a:cxnLst/>
              <a:rect l="0" t="0" r="0" b="0"/>
              <a:pathLst>
                <a:path w="10513" h="568539">
                  <a:moveTo>
                    <a:pt x="10512" y="0"/>
                  </a:moveTo>
                  <a:lnTo>
                    <a:pt x="2178" y="37478"/>
                  </a:lnTo>
                  <a:lnTo>
                    <a:pt x="417" y="100079"/>
                  </a:lnTo>
                  <a:lnTo>
                    <a:pt x="112" y="148326"/>
                  </a:lnTo>
                  <a:lnTo>
                    <a:pt x="21" y="209025"/>
                  </a:lnTo>
                  <a:lnTo>
                    <a:pt x="0" y="255117"/>
                  </a:lnTo>
                  <a:lnTo>
                    <a:pt x="3108" y="317745"/>
                  </a:lnTo>
                  <a:lnTo>
                    <a:pt x="8318" y="375296"/>
                  </a:lnTo>
                  <a:lnTo>
                    <a:pt x="9862" y="437972"/>
                  </a:lnTo>
                  <a:lnTo>
                    <a:pt x="10319" y="493587"/>
                  </a:lnTo>
                  <a:lnTo>
                    <a:pt x="10455" y="537752"/>
                  </a:lnTo>
                  <a:lnTo>
                    <a:pt x="10512" y="568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47813" y="1631917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3293" y="27556"/>
                  </a:lnTo>
                  <a:lnTo>
                    <a:pt x="650" y="90017"/>
                  </a:lnTo>
                  <a:lnTo>
                    <a:pt x="193" y="152234"/>
                  </a:lnTo>
                  <a:lnTo>
                    <a:pt x="86" y="198680"/>
                  </a:lnTo>
                  <a:lnTo>
                    <a:pt x="38" y="246620"/>
                  </a:lnTo>
                  <a:lnTo>
                    <a:pt x="11" y="302880"/>
                  </a:lnTo>
                  <a:lnTo>
                    <a:pt x="3" y="365952"/>
                  </a:lnTo>
                  <a:lnTo>
                    <a:pt x="1" y="419736"/>
                  </a:lnTo>
                  <a:lnTo>
                    <a:pt x="0" y="481000"/>
                  </a:lnTo>
                  <a:lnTo>
                    <a:pt x="0" y="529863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47730" y="1959167"/>
              <a:ext cx="389556" cy="62305"/>
            </a:xfrm>
            <a:custGeom>
              <a:avLst/>
              <a:gdLst/>
              <a:ahLst/>
              <a:cxnLst/>
              <a:rect l="0" t="0" r="0" b="0"/>
              <a:pathLst>
                <a:path w="389556" h="62305">
                  <a:moveTo>
                    <a:pt x="389555" y="20190"/>
                  </a:moveTo>
                  <a:lnTo>
                    <a:pt x="378376" y="9012"/>
                  </a:lnTo>
                  <a:lnTo>
                    <a:pt x="357290" y="3524"/>
                  </a:lnTo>
                  <a:lnTo>
                    <a:pt x="301683" y="0"/>
                  </a:lnTo>
                  <a:lnTo>
                    <a:pt x="254074" y="4979"/>
                  </a:lnTo>
                  <a:lnTo>
                    <a:pt x="202923" y="13864"/>
                  </a:lnTo>
                  <a:lnTo>
                    <a:pt x="150723" y="29494"/>
                  </a:lnTo>
                  <a:lnTo>
                    <a:pt x="92622" y="43354"/>
                  </a:lnTo>
                  <a:lnTo>
                    <a:pt x="30427" y="51282"/>
                  </a:lnTo>
                  <a:lnTo>
                    <a:pt x="0" y="62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631917" y="3442818"/>
            <a:ext cx="610654" cy="621183"/>
            <a:chOff x="1631917" y="3442818"/>
            <a:chExt cx="610654" cy="621183"/>
          </a:xfrm>
        </p:grpSpPr>
        <p:sp>
          <p:nvSpPr>
            <p:cNvPr id="48" name="Freeform 47"/>
            <p:cNvSpPr/>
            <p:nvPr/>
          </p:nvSpPr>
          <p:spPr>
            <a:xfrm>
              <a:off x="2033463" y="3516518"/>
              <a:ext cx="19595" cy="547483"/>
            </a:xfrm>
            <a:custGeom>
              <a:avLst/>
              <a:gdLst/>
              <a:ahLst/>
              <a:cxnLst/>
              <a:rect l="0" t="0" r="0" b="0"/>
              <a:pathLst>
                <a:path w="19595" h="547483">
                  <a:moveTo>
                    <a:pt x="9065" y="0"/>
                  </a:moveTo>
                  <a:lnTo>
                    <a:pt x="0" y="58617"/>
                  </a:lnTo>
                  <a:lnTo>
                    <a:pt x="4559" y="110174"/>
                  </a:lnTo>
                  <a:lnTo>
                    <a:pt x="7063" y="152692"/>
                  </a:lnTo>
                  <a:lnTo>
                    <a:pt x="8472" y="213308"/>
                  </a:lnTo>
                  <a:lnTo>
                    <a:pt x="8889" y="270263"/>
                  </a:lnTo>
                  <a:lnTo>
                    <a:pt x="9013" y="329642"/>
                  </a:lnTo>
                  <a:lnTo>
                    <a:pt x="12169" y="386230"/>
                  </a:lnTo>
                  <a:lnTo>
                    <a:pt x="14274" y="442382"/>
                  </a:lnTo>
                  <a:lnTo>
                    <a:pt x="13728" y="484365"/>
                  </a:lnTo>
                  <a:lnTo>
                    <a:pt x="19594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31917" y="3442818"/>
              <a:ext cx="610654" cy="94758"/>
            </a:xfrm>
            <a:custGeom>
              <a:avLst/>
              <a:gdLst/>
              <a:ahLst/>
              <a:cxnLst/>
              <a:rect l="0" t="0" r="0" b="0"/>
              <a:pathLst>
                <a:path w="610654" h="94758">
                  <a:moveTo>
                    <a:pt x="610653" y="0"/>
                  </a:moveTo>
                  <a:lnTo>
                    <a:pt x="558602" y="11453"/>
                  </a:lnTo>
                  <a:lnTo>
                    <a:pt x="502423" y="18212"/>
                  </a:lnTo>
                  <a:lnTo>
                    <a:pt x="450683" y="23334"/>
                  </a:lnTo>
                  <a:lnTo>
                    <a:pt x="396170" y="29956"/>
                  </a:lnTo>
                  <a:lnTo>
                    <a:pt x="337572" y="36692"/>
                  </a:lnTo>
                  <a:lnTo>
                    <a:pt x="285115" y="40507"/>
                  </a:lnTo>
                  <a:lnTo>
                    <a:pt x="224298" y="49033"/>
                  </a:lnTo>
                  <a:lnTo>
                    <a:pt x="175513" y="52743"/>
                  </a:lnTo>
                  <a:lnTo>
                    <a:pt x="113394" y="63884"/>
                  </a:lnTo>
                  <a:lnTo>
                    <a:pt x="59335" y="7703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501768" y="1147935"/>
            <a:ext cx="1842488" cy="1116021"/>
            <a:chOff x="2501768" y="1147935"/>
            <a:chExt cx="1842488" cy="1116021"/>
          </a:xfrm>
        </p:grpSpPr>
        <p:sp>
          <p:nvSpPr>
            <p:cNvPr id="51" name="Freeform 50"/>
            <p:cNvSpPr/>
            <p:nvPr/>
          </p:nvSpPr>
          <p:spPr>
            <a:xfrm>
              <a:off x="2512297" y="1147935"/>
              <a:ext cx="1831959" cy="747524"/>
            </a:xfrm>
            <a:custGeom>
              <a:avLst/>
              <a:gdLst/>
              <a:ahLst/>
              <a:cxnLst/>
              <a:rect l="0" t="0" r="0" b="0"/>
              <a:pathLst>
                <a:path w="1831959" h="747524">
                  <a:moveTo>
                    <a:pt x="0" y="747523"/>
                  </a:moveTo>
                  <a:lnTo>
                    <a:pt x="37086" y="712776"/>
                  </a:lnTo>
                  <a:lnTo>
                    <a:pt x="90541" y="686290"/>
                  </a:lnTo>
                  <a:lnTo>
                    <a:pt x="145613" y="666711"/>
                  </a:lnTo>
                  <a:lnTo>
                    <a:pt x="194573" y="648190"/>
                  </a:lnTo>
                  <a:lnTo>
                    <a:pt x="246124" y="627884"/>
                  </a:lnTo>
                  <a:lnTo>
                    <a:pt x="296103" y="608219"/>
                  </a:lnTo>
                  <a:lnTo>
                    <a:pt x="351857" y="587382"/>
                  </a:lnTo>
                  <a:lnTo>
                    <a:pt x="407324" y="566672"/>
                  </a:lnTo>
                  <a:lnTo>
                    <a:pt x="469060" y="541459"/>
                  </a:lnTo>
                  <a:lnTo>
                    <a:pt x="523412" y="515356"/>
                  </a:lnTo>
                  <a:lnTo>
                    <a:pt x="578670" y="495230"/>
                  </a:lnTo>
                  <a:lnTo>
                    <a:pt x="633997" y="476173"/>
                  </a:lnTo>
                  <a:lnTo>
                    <a:pt x="690480" y="451811"/>
                  </a:lnTo>
                  <a:lnTo>
                    <a:pt x="746943" y="425915"/>
                  </a:lnTo>
                  <a:lnTo>
                    <a:pt x="795761" y="407742"/>
                  </a:lnTo>
                  <a:lnTo>
                    <a:pt x="844094" y="388704"/>
                  </a:lnTo>
                  <a:lnTo>
                    <a:pt x="901649" y="361310"/>
                  </a:lnTo>
                  <a:lnTo>
                    <a:pt x="963624" y="333369"/>
                  </a:lnTo>
                  <a:lnTo>
                    <a:pt x="1014844" y="312335"/>
                  </a:lnTo>
                  <a:lnTo>
                    <a:pt x="1067065" y="291285"/>
                  </a:lnTo>
                  <a:lnTo>
                    <a:pt x="1118413" y="271400"/>
                  </a:lnTo>
                  <a:lnTo>
                    <a:pt x="1181397" y="250488"/>
                  </a:lnTo>
                  <a:lnTo>
                    <a:pt x="1244228" y="224174"/>
                  </a:lnTo>
                  <a:lnTo>
                    <a:pt x="1293088" y="209011"/>
                  </a:lnTo>
                  <a:lnTo>
                    <a:pt x="1356537" y="181436"/>
                  </a:lnTo>
                  <a:lnTo>
                    <a:pt x="1411772" y="154524"/>
                  </a:lnTo>
                  <a:lnTo>
                    <a:pt x="1464342" y="137584"/>
                  </a:lnTo>
                  <a:lnTo>
                    <a:pt x="1519787" y="117384"/>
                  </a:lnTo>
                  <a:lnTo>
                    <a:pt x="1578373" y="95425"/>
                  </a:lnTo>
                  <a:lnTo>
                    <a:pt x="1639034" y="76127"/>
                  </a:lnTo>
                  <a:lnTo>
                    <a:pt x="1694638" y="50608"/>
                  </a:lnTo>
                  <a:lnTo>
                    <a:pt x="1747671" y="31780"/>
                  </a:lnTo>
                  <a:lnTo>
                    <a:pt x="1807776" y="10545"/>
                  </a:lnTo>
                  <a:lnTo>
                    <a:pt x="18319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01768" y="1884930"/>
              <a:ext cx="1663504" cy="379026"/>
            </a:xfrm>
            <a:custGeom>
              <a:avLst/>
              <a:gdLst/>
              <a:ahLst/>
              <a:cxnLst/>
              <a:rect l="0" t="0" r="0" b="0"/>
              <a:pathLst>
                <a:path w="1663504" h="379026">
                  <a:moveTo>
                    <a:pt x="0" y="0"/>
                  </a:moveTo>
                  <a:lnTo>
                    <a:pt x="17981" y="15641"/>
                  </a:lnTo>
                  <a:lnTo>
                    <a:pt x="69742" y="34844"/>
                  </a:lnTo>
                  <a:lnTo>
                    <a:pt x="125821" y="52609"/>
                  </a:lnTo>
                  <a:lnTo>
                    <a:pt x="180086" y="70185"/>
                  </a:lnTo>
                  <a:lnTo>
                    <a:pt x="232538" y="81107"/>
                  </a:lnTo>
                  <a:lnTo>
                    <a:pt x="287959" y="89200"/>
                  </a:lnTo>
                  <a:lnTo>
                    <a:pt x="351202" y="102064"/>
                  </a:lnTo>
                  <a:lnTo>
                    <a:pt x="409968" y="115870"/>
                  </a:lnTo>
                  <a:lnTo>
                    <a:pt x="466637" y="129862"/>
                  </a:lnTo>
                  <a:lnTo>
                    <a:pt x="514429" y="140383"/>
                  </a:lnTo>
                  <a:lnTo>
                    <a:pt x="565635" y="145320"/>
                  </a:lnTo>
                  <a:lnTo>
                    <a:pt x="626933" y="155393"/>
                  </a:lnTo>
                  <a:lnTo>
                    <a:pt x="684102" y="168648"/>
                  </a:lnTo>
                  <a:lnTo>
                    <a:pt x="740455" y="182532"/>
                  </a:lnTo>
                  <a:lnTo>
                    <a:pt x="796646" y="189304"/>
                  </a:lnTo>
                  <a:lnTo>
                    <a:pt x="852807" y="200693"/>
                  </a:lnTo>
                  <a:lnTo>
                    <a:pt x="908960" y="214208"/>
                  </a:lnTo>
                  <a:lnTo>
                    <a:pt x="963942" y="235378"/>
                  </a:lnTo>
                  <a:lnTo>
                    <a:pt x="1012931" y="248919"/>
                  </a:lnTo>
                  <a:lnTo>
                    <a:pt x="1067321" y="257529"/>
                  </a:lnTo>
                  <a:lnTo>
                    <a:pt x="1117059" y="270495"/>
                  </a:lnTo>
                  <a:lnTo>
                    <a:pt x="1164032" y="280838"/>
                  </a:lnTo>
                  <a:lnTo>
                    <a:pt x="1226067" y="294813"/>
                  </a:lnTo>
                  <a:lnTo>
                    <a:pt x="1283988" y="308839"/>
                  </a:lnTo>
                  <a:lnTo>
                    <a:pt x="1334504" y="313776"/>
                  </a:lnTo>
                  <a:lnTo>
                    <a:pt x="1387165" y="323849"/>
                  </a:lnTo>
                  <a:lnTo>
                    <a:pt x="1447652" y="340550"/>
                  </a:lnTo>
                  <a:lnTo>
                    <a:pt x="1501239" y="347249"/>
                  </a:lnTo>
                  <a:lnTo>
                    <a:pt x="1563236" y="361915"/>
                  </a:lnTo>
                  <a:lnTo>
                    <a:pt x="1617007" y="374433"/>
                  </a:lnTo>
                  <a:lnTo>
                    <a:pt x="1663503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632124" y="2747937"/>
            <a:ext cx="1747732" cy="1273950"/>
            <a:chOff x="2632124" y="2747937"/>
            <a:chExt cx="1747732" cy="1273950"/>
          </a:xfrm>
        </p:grpSpPr>
        <p:sp>
          <p:nvSpPr>
            <p:cNvPr id="54" name="Freeform 53"/>
            <p:cNvSpPr/>
            <p:nvPr/>
          </p:nvSpPr>
          <p:spPr>
            <a:xfrm>
              <a:off x="2632124" y="2747937"/>
              <a:ext cx="1621390" cy="905452"/>
            </a:xfrm>
            <a:custGeom>
              <a:avLst/>
              <a:gdLst/>
              <a:ahLst/>
              <a:cxnLst/>
              <a:rect l="0" t="0" r="0" b="0"/>
              <a:pathLst>
                <a:path w="1621390" h="905452">
                  <a:moveTo>
                    <a:pt x="0" y="905451"/>
                  </a:moveTo>
                  <a:lnTo>
                    <a:pt x="17981" y="889810"/>
                  </a:lnTo>
                  <a:lnTo>
                    <a:pt x="74354" y="857439"/>
                  </a:lnTo>
                  <a:lnTo>
                    <a:pt x="136928" y="808054"/>
                  </a:lnTo>
                  <a:lnTo>
                    <a:pt x="195110" y="766615"/>
                  </a:lnTo>
                  <a:lnTo>
                    <a:pt x="249587" y="727248"/>
                  </a:lnTo>
                  <a:lnTo>
                    <a:pt x="308240" y="688428"/>
                  </a:lnTo>
                  <a:lnTo>
                    <a:pt x="366686" y="652842"/>
                  </a:lnTo>
                  <a:lnTo>
                    <a:pt x="428137" y="617682"/>
                  </a:lnTo>
                  <a:lnTo>
                    <a:pt x="489435" y="582579"/>
                  </a:lnTo>
                  <a:lnTo>
                    <a:pt x="551527" y="547266"/>
                  </a:lnTo>
                  <a:lnTo>
                    <a:pt x="606946" y="516547"/>
                  </a:lnTo>
                  <a:lnTo>
                    <a:pt x="663213" y="487949"/>
                  </a:lnTo>
                  <a:lnTo>
                    <a:pt x="719908" y="459770"/>
                  </a:lnTo>
                  <a:lnTo>
                    <a:pt x="781951" y="424869"/>
                  </a:lnTo>
                  <a:lnTo>
                    <a:pt x="841108" y="399433"/>
                  </a:lnTo>
                  <a:lnTo>
                    <a:pt x="892611" y="377468"/>
                  </a:lnTo>
                  <a:lnTo>
                    <a:pt x="955594" y="341560"/>
                  </a:lnTo>
                  <a:lnTo>
                    <a:pt x="1005303" y="318203"/>
                  </a:lnTo>
                  <a:lnTo>
                    <a:pt x="1067418" y="284993"/>
                  </a:lnTo>
                  <a:lnTo>
                    <a:pt x="1125961" y="258503"/>
                  </a:lnTo>
                  <a:lnTo>
                    <a:pt x="1189426" y="225591"/>
                  </a:lnTo>
                  <a:lnTo>
                    <a:pt x="1251235" y="192690"/>
                  </a:lnTo>
                  <a:lnTo>
                    <a:pt x="1305315" y="166217"/>
                  </a:lnTo>
                  <a:lnTo>
                    <a:pt x="1366553" y="133067"/>
                  </a:lnTo>
                  <a:lnTo>
                    <a:pt x="1429975" y="98228"/>
                  </a:lnTo>
                  <a:lnTo>
                    <a:pt x="1484268" y="74619"/>
                  </a:lnTo>
                  <a:lnTo>
                    <a:pt x="1504294" y="65920"/>
                  </a:lnTo>
                  <a:lnTo>
                    <a:pt x="1559184" y="36107"/>
                  </a:lnTo>
                  <a:lnTo>
                    <a:pt x="1597403" y="18138"/>
                  </a:lnTo>
                  <a:lnTo>
                    <a:pt x="16213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53181" y="3600746"/>
              <a:ext cx="1726675" cy="421141"/>
            </a:xfrm>
            <a:custGeom>
              <a:avLst/>
              <a:gdLst/>
              <a:ahLst/>
              <a:cxnLst/>
              <a:rect l="0" t="0" r="0" b="0"/>
              <a:pathLst>
                <a:path w="1726675" h="421141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78807" y="25779"/>
                  </a:lnTo>
                  <a:lnTo>
                    <a:pt x="142082" y="37674"/>
                  </a:lnTo>
                  <a:lnTo>
                    <a:pt x="193527" y="40798"/>
                  </a:lnTo>
                  <a:lnTo>
                    <a:pt x="244645" y="42893"/>
                  </a:lnTo>
                  <a:lnTo>
                    <a:pt x="304432" y="50370"/>
                  </a:lnTo>
                  <a:lnTo>
                    <a:pt x="361302" y="57782"/>
                  </a:lnTo>
                  <a:lnTo>
                    <a:pt x="409129" y="61574"/>
                  </a:lnTo>
                  <a:lnTo>
                    <a:pt x="469287" y="64025"/>
                  </a:lnTo>
                  <a:lnTo>
                    <a:pt x="526230" y="71442"/>
                  </a:lnTo>
                  <a:lnTo>
                    <a:pt x="582539" y="78842"/>
                  </a:lnTo>
                  <a:lnTo>
                    <a:pt x="638721" y="83164"/>
                  </a:lnTo>
                  <a:lnTo>
                    <a:pt x="694879" y="87137"/>
                  </a:lnTo>
                  <a:lnTo>
                    <a:pt x="751032" y="93251"/>
                  </a:lnTo>
                  <a:lnTo>
                    <a:pt x="807185" y="102864"/>
                  </a:lnTo>
                  <a:lnTo>
                    <a:pt x="863337" y="116029"/>
                  </a:lnTo>
                  <a:lnTo>
                    <a:pt x="925078" y="124304"/>
                  </a:lnTo>
                  <a:lnTo>
                    <a:pt x="984024" y="134345"/>
                  </a:lnTo>
                  <a:lnTo>
                    <a:pt x="1047166" y="151038"/>
                  </a:lnTo>
                  <a:lnTo>
                    <a:pt x="1109482" y="164972"/>
                  </a:lnTo>
                  <a:lnTo>
                    <a:pt x="1168065" y="178989"/>
                  </a:lnTo>
                  <a:lnTo>
                    <a:pt x="1224697" y="193023"/>
                  </a:lnTo>
                  <a:lnTo>
                    <a:pt x="1274878" y="207060"/>
                  </a:lnTo>
                  <a:lnTo>
                    <a:pt x="1332450" y="221098"/>
                  </a:lnTo>
                  <a:lnTo>
                    <a:pt x="1383900" y="235136"/>
                  </a:lnTo>
                  <a:lnTo>
                    <a:pt x="1436784" y="250344"/>
                  </a:lnTo>
                  <a:lnTo>
                    <a:pt x="1495632" y="279784"/>
                  </a:lnTo>
                  <a:lnTo>
                    <a:pt x="1547766" y="303768"/>
                  </a:lnTo>
                  <a:lnTo>
                    <a:pt x="1605555" y="337169"/>
                  </a:lnTo>
                  <a:lnTo>
                    <a:pt x="1663961" y="379048"/>
                  </a:lnTo>
                  <a:lnTo>
                    <a:pt x="172667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623523" y="919137"/>
            <a:ext cx="357970" cy="536955"/>
            <a:chOff x="4623523" y="919137"/>
            <a:chExt cx="357970" cy="536955"/>
          </a:xfrm>
        </p:grpSpPr>
        <p:sp>
          <p:nvSpPr>
            <p:cNvPr id="57" name="Freeform 56"/>
            <p:cNvSpPr/>
            <p:nvPr/>
          </p:nvSpPr>
          <p:spPr>
            <a:xfrm>
              <a:off x="4623523" y="982308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1"/>
                  </a:lnTo>
                  <a:lnTo>
                    <a:pt x="18212" y="221550"/>
                  </a:lnTo>
                  <a:lnTo>
                    <a:pt x="23334" y="275045"/>
                  </a:lnTo>
                  <a:lnTo>
                    <a:pt x="29956" y="335740"/>
                  </a:lnTo>
                  <a:lnTo>
                    <a:pt x="31264" y="393309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64898" y="919137"/>
              <a:ext cx="16595" cy="536955"/>
            </a:xfrm>
            <a:custGeom>
              <a:avLst/>
              <a:gdLst/>
              <a:ahLst/>
              <a:cxnLst/>
              <a:rect l="0" t="0" r="0" b="0"/>
              <a:pathLst>
                <a:path w="16595" h="536955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5380" y="137985"/>
                  </a:lnTo>
                  <a:lnTo>
                    <a:pt x="5862" y="191143"/>
                  </a:lnTo>
                  <a:lnTo>
                    <a:pt x="6005" y="239389"/>
                  </a:lnTo>
                  <a:lnTo>
                    <a:pt x="7218" y="293589"/>
                  </a:lnTo>
                  <a:lnTo>
                    <a:pt x="14396" y="354481"/>
                  </a:lnTo>
                  <a:lnTo>
                    <a:pt x="15943" y="409578"/>
                  </a:lnTo>
                  <a:lnTo>
                    <a:pt x="16402" y="459829"/>
                  </a:lnTo>
                  <a:lnTo>
                    <a:pt x="16537" y="501234"/>
                  </a:lnTo>
                  <a:lnTo>
                    <a:pt x="16594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76166" y="1192878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36181" y="14654"/>
                  </a:lnTo>
                  <a:lnTo>
                    <a:pt x="182007" y="20962"/>
                  </a:lnTo>
                  <a:lnTo>
                    <a:pt x="126246" y="29141"/>
                  </a:lnTo>
                  <a:lnTo>
                    <a:pt x="70171" y="36692"/>
                  </a:lnTo>
                  <a:lnTo>
                    <a:pt x="12476" y="414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570881" y="1982516"/>
            <a:ext cx="431670" cy="389555"/>
            <a:chOff x="4570881" y="1982516"/>
            <a:chExt cx="431670" cy="389555"/>
          </a:xfrm>
        </p:grpSpPr>
        <p:sp>
          <p:nvSpPr>
            <p:cNvPr id="61" name="Freeform 60"/>
            <p:cNvSpPr/>
            <p:nvPr/>
          </p:nvSpPr>
          <p:spPr>
            <a:xfrm>
              <a:off x="4770923" y="2045687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5589" y="58616"/>
                  </a:lnTo>
                  <a:lnTo>
                    <a:pt x="10722" y="112790"/>
                  </a:lnTo>
                  <a:lnTo>
                    <a:pt x="18668" y="168552"/>
                  </a:lnTo>
                  <a:lnTo>
                    <a:pt x="20585" y="224627"/>
                  </a:lnTo>
                  <a:lnTo>
                    <a:pt x="20963" y="279593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70881" y="1982516"/>
              <a:ext cx="431670" cy="52643"/>
            </a:xfrm>
            <a:custGeom>
              <a:avLst/>
              <a:gdLst/>
              <a:ahLst/>
              <a:cxnLst/>
              <a:rect l="0" t="0" r="0" b="0"/>
              <a:pathLst>
                <a:path w="431670" h="52643">
                  <a:moveTo>
                    <a:pt x="431669" y="0"/>
                  </a:moveTo>
                  <a:lnTo>
                    <a:pt x="373052" y="0"/>
                  </a:lnTo>
                  <a:lnTo>
                    <a:pt x="312811" y="1170"/>
                  </a:lnTo>
                  <a:lnTo>
                    <a:pt x="261572" y="8333"/>
                  </a:lnTo>
                  <a:lnTo>
                    <a:pt x="198872" y="18644"/>
                  </a:lnTo>
                  <a:lnTo>
                    <a:pt x="151992" y="28401"/>
                  </a:lnTo>
                  <a:lnTo>
                    <a:pt x="101057" y="37531"/>
                  </a:lnTo>
                  <a:lnTo>
                    <a:pt x="37683" y="443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539296" y="2624754"/>
            <a:ext cx="252684" cy="473783"/>
            <a:chOff x="4539296" y="2624754"/>
            <a:chExt cx="252684" cy="473783"/>
          </a:xfrm>
        </p:grpSpPr>
        <p:sp>
          <p:nvSpPr>
            <p:cNvPr id="64" name="Freeform 63"/>
            <p:cNvSpPr/>
            <p:nvPr/>
          </p:nvSpPr>
          <p:spPr>
            <a:xfrm>
              <a:off x="4539296" y="265633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67459"/>
                  </a:lnTo>
                  <a:lnTo>
                    <a:pt x="9065" y="220154"/>
                  </a:lnTo>
                  <a:lnTo>
                    <a:pt x="11409" y="279880"/>
                  </a:lnTo>
                  <a:lnTo>
                    <a:pt x="18804" y="342978"/>
                  </a:lnTo>
                  <a:lnTo>
                    <a:pt x="20390" y="39564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83646" y="2624754"/>
              <a:ext cx="8334" cy="473783"/>
            </a:xfrm>
            <a:custGeom>
              <a:avLst/>
              <a:gdLst/>
              <a:ahLst/>
              <a:cxnLst/>
              <a:rect l="0" t="0" r="0" b="0"/>
              <a:pathLst>
                <a:path w="8334" h="473783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998" y="160786"/>
                  </a:lnTo>
                  <a:lnTo>
                    <a:pt x="7938" y="220126"/>
                  </a:lnTo>
                  <a:lnTo>
                    <a:pt x="8216" y="272803"/>
                  </a:lnTo>
                  <a:lnTo>
                    <a:pt x="8299" y="329225"/>
                  </a:lnTo>
                  <a:lnTo>
                    <a:pt x="8323" y="384807"/>
                  </a:lnTo>
                  <a:lnTo>
                    <a:pt x="8332" y="444075"/>
                  </a:lnTo>
                  <a:lnTo>
                    <a:pt x="833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602467" y="2877438"/>
              <a:ext cx="189513" cy="73700"/>
            </a:xfrm>
            <a:custGeom>
              <a:avLst/>
              <a:gdLst/>
              <a:ahLst/>
              <a:cxnLst/>
              <a:rect l="0" t="0" r="0" b="0"/>
              <a:pathLst>
                <a:path w="189513" h="73700">
                  <a:moveTo>
                    <a:pt x="189512" y="0"/>
                  </a:moveTo>
                  <a:lnTo>
                    <a:pt x="128402" y="25194"/>
                  </a:lnTo>
                  <a:lnTo>
                    <a:pt x="68381" y="45244"/>
                  </a:lnTo>
                  <a:lnTo>
                    <a:pt x="17454" y="6312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4391897" y="3814474"/>
            <a:ext cx="494840" cy="579069"/>
            <a:chOff x="4391897" y="3814474"/>
            <a:chExt cx="494840" cy="579069"/>
          </a:xfrm>
        </p:grpSpPr>
        <p:sp>
          <p:nvSpPr>
            <p:cNvPr id="68" name="Freeform 67"/>
            <p:cNvSpPr/>
            <p:nvPr/>
          </p:nvSpPr>
          <p:spPr>
            <a:xfrm>
              <a:off x="4644580" y="3877645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2196" y="48931"/>
                  </a:lnTo>
                  <a:lnTo>
                    <a:pt x="651" y="99896"/>
                  </a:lnTo>
                  <a:lnTo>
                    <a:pt x="193" y="162570"/>
                  </a:lnTo>
                  <a:lnTo>
                    <a:pt x="58" y="223644"/>
                  </a:lnTo>
                  <a:lnTo>
                    <a:pt x="17" y="280735"/>
                  </a:lnTo>
                  <a:lnTo>
                    <a:pt x="6" y="340154"/>
                  </a:lnTo>
                  <a:lnTo>
                    <a:pt x="2" y="396754"/>
                  </a:lnTo>
                  <a:lnTo>
                    <a:pt x="1" y="456029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91897" y="3814474"/>
              <a:ext cx="494840" cy="84229"/>
            </a:xfrm>
            <a:custGeom>
              <a:avLst/>
              <a:gdLst/>
              <a:ahLst/>
              <a:cxnLst/>
              <a:rect l="0" t="0" r="0" b="0"/>
              <a:pathLst>
                <a:path w="494840" h="84229">
                  <a:moveTo>
                    <a:pt x="494839" y="0"/>
                  </a:moveTo>
                  <a:lnTo>
                    <a:pt x="432746" y="14655"/>
                  </a:lnTo>
                  <a:lnTo>
                    <a:pt x="372956" y="20962"/>
                  </a:lnTo>
                  <a:lnTo>
                    <a:pt x="311060" y="32260"/>
                  </a:lnTo>
                  <a:lnTo>
                    <a:pt x="247577" y="45757"/>
                  </a:lnTo>
                  <a:lnTo>
                    <a:pt x="193588" y="56192"/>
                  </a:lnTo>
                  <a:lnTo>
                    <a:pt x="140548" y="66692"/>
                  </a:lnTo>
                  <a:lnTo>
                    <a:pt x="82198" y="71624"/>
                  </a:lnTo>
                  <a:lnTo>
                    <a:pt x="19273" y="8175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5328933" y="1203407"/>
            <a:ext cx="1495048" cy="52643"/>
          </a:xfrm>
          <a:custGeom>
            <a:avLst/>
            <a:gdLst/>
            <a:ahLst/>
            <a:cxnLst/>
            <a:rect l="0" t="0" r="0" b="0"/>
            <a:pathLst>
              <a:path w="1495048" h="52643">
                <a:moveTo>
                  <a:pt x="0" y="52642"/>
                </a:moveTo>
                <a:lnTo>
                  <a:pt x="55141" y="37988"/>
                </a:lnTo>
                <a:lnTo>
                  <a:pt x="112104" y="32850"/>
                </a:lnTo>
                <a:lnTo>
                  <a:pt x="171536" y="31835"/>
                </a:lnTo>
                <a:lnTo>
                  <a:pt x="222011" y="28540"/>
                </a:lnTo>
                <a:lnTo>
                  <a:pt x="270891" y="23274"/>
                </a:lnTo>
                <a:lnTo>
                  <a:pt x="321250" y="21714"/>
                </a:lnTo>
                <a:lnTo>
                  <a:pt x="380625" y="21251"/>
                </a:lnTo>
                <a:lnTo>
                  <a:pt x="439551" y="17995"/>
                </a:lnTo>
                <a:lnTo>
                  <a:pt x="497175" y="12741"/>
                </a:lnTo>
                <a:lnTo>
                  <a:pt x="555583" y="11184"/>
                </a:lnTo>
                <a:lnTo>
                  <a:pt x="613053" y="7603"/>
                </a:lnTo>
                <a:lnTo>
                  <a:pt x="671415" y="2253"/>
                </a:lnTo>
                <a:lnTo>
                  <a:pt x="728872" y="667"/>
                </a:lnTo>
                <a:lnTo>
                  <a:pt x="787231" y="198"/>
                </a:lnTo>
                <a:lnTo>
                  <a:pt x="844686" y="58"/>
                </a:lnTo>
                <a:lnTo>
                  <a:pt x="903044" y="17"/>
                </a:lnTo>
                <a:lnTo>
                  <a:pt x="957380" y="5"/>
                </a:lnTo>
                <a:lnTo>
                  <a:pt x="1010525" y="1"/>
                </a:lnTo>
                <a:lnTo>
                  <a:pt x="1063315" y="0"/>
                </a:lnTo>
                <a:lnTo>
                  <a:pt x="1112883" y="0"/>
                </a:lnTo>
                <a:lnTo>
                  <a:pt x="1160325" y="0"/>
                </a:lnTo>
                <a:lnTo>
                  <a:pt x="1223168" y="0"/>
                </a:lnTo>
                <a:lnTo>
                  <a:pt x="1281811" y="0"/>
                </a:lnTo>
                <a:lnTo>
                  <a:pt x="1330220" y="0"/>
                </a:lnTo>
                <a:lnTo>
                  <a:pt x="1389092" y="0"/>
                </a:lnTo>
                <a:lnTo>
                  <a:pt x="1445781" y="0"/>
                </a:lnTo>
                <a:lnTo>
                  <a:pt x="149504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5213119" y="1898288"/>
            <a:ext cx="1579276" cy="189514"/>
          </a:xfrm>
          <a:custGeom>
            <a:avLst/>
            <a:gdLst/>
            <a:ahLst/>
            <a:cxnLst/>
            <a:rect l="0" t="0" r="0" b="0"/>
            <a:pathLst>
              <a:path w="1579276" h="189514">
                <a:moveTo>
                  <a:pt x="0" y="189513"/>
                </a:moveTo>
                <a:lnTo>
                  <a:pt x="16768" y="178334"/>
                </a:lnTo>
                <a:lnTo>
                  <a:pt x="69517" y="169237"/>
                </a:lnTo>
                <a:lnTo>
                  <a:pt x="126209" y="160508"/>
                </a:lnTo>
                <a:lnTo>
                  <a:pt x="176879" y="152848"/>
                </a:lnTo>
                <a:lnTo>
                  <a:pt x="237494" y="141239"/>
                </a:lnTo>
                <a:lnTo>
                  <a:pt x="299553" y="134613"/>
                </a:lnTo>
                <a:lnTo>
                  <a:pt x="357479" y="127975"/>
                </a:lnTo>
                <a:lnTo>
                  <a:pt x="411945" y="118259"/>
                </a:lnTo>
                <a:lnTo>
                  <a:pt x="465599" y="109649"/>
                </a:lnTo>
                <a:lnTo>
                  <a:pt x="516721" y="105408"/>
                </a:lnTo>
                <a:lnTo>
                  <a:pt x="575981" y="94087"/>
                </a:lnTo>
                <a:lnTo>
                  <a:pt x="633915" y="84029"/>
                </a:lnTo>
                <a:lnTo>
                  <a:pt x="692415" y="76760"/>
                </a:lnTo>
                <a:lnTo>
                  <a:pt x="753406" y="68714"/>
                </a:lnTo>
                <a:lnTo>
                  <a:pt x="799439" y="59224"/>
                </a:lnTo>
                <a:lnTo>
                  <a:pt x="855713" y="54592"/>
                </a:lnTo>
                <a:lnTo>
                  <a:pt x="911251" y="47631"/>
                </a:lnTo>
                <a:lnTo>
                  <a:pt x="967948" y="35968"/>
                </a:lnTo>
                <a:lnTo>
                  <a:pt x="1016126" y="32884"/>
                </a:lnTo>
                <a:lnTo>
                  <a:pt x="1067445" y="31970"/>
                </a:lnTo>
                <a:lnTo>
                  <a:pt x="1117356" y="30529"/>
                </a:lnTo>
                <a:lnTo>
                  <a:pt x="1169967" y="23274"/>
                </a:lnTo>
                <a:lnTo>
                  <a:pt x="1230662" y="15906"/>
                </a:lnTo>
                <a:lnTo>
                  <a:pt x="1290571" y="11590"/>
                </a:lnTo>
                <a:lnTo>
                  <a:pt x="1344345" y="7618"/>
                </a:lnTo>
                <a:lnTo>
                  <a:pt x="1394699" y="1505"/>
                </a:lnTo>
                <a:lnTo>
                  <a:pt x="1449706" y="297"/>
                </a:lnTo>
                <a:lnTo>
                  <a:pt x="1505631" y="58"/>
                </a:lnTo>
                <a:lnTo>
                  <a:pt x="1544586" y="17"/>
                </a:lnTo>
                <a:lnTo>
                  <a:pt x="157927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5107834" y="2572111"/>
            <a:ext cx="1558219" cy="221100"/>
          </a:xfrm>
          <a:custGeom>
            <a:avLst/>
            <a:gdLst/>
            <a:ahLst/>
            <a:cxnLst/>
            <a:rect l="0" t="0" r="0" b="0"/>
            <a:pathLst>
              <a:path w="1558219" h="221100">
                <a:moveTo>
                  <a:pt x="0" y="221099"/>
                </a:moveTo>
                <a:lnTo>
                  <a:pt x="55141" y="206445"/>
                </a:lnTo>
                <a:lnTo>
                  <a:pt x="112105" y="194071"/>
                </a:lnTo>
                <a:lnTo>
                  <a:pt x="171536" y="187294"/>
                </a:lnTo>
                <a:lnTo>
                  <a:pt x="222011" y="181447"/>
                </a:lnTo>
                <a:lnTo>
                  <a:pt x="274012" y="176595"/>
                </a:lnTo>
                <a:lnTo>
                  <a:pt x="332806" y="164475"/>
                </a:lnTo>
                <a:lnTo>
                  <a:pt x="393856" y="151986"/>
                </a:lnTo>
                <a:lnTo>
                  <a:pt x="455308" y="148305"/>
                </a:lnTo>
                <a:lnTo>
                  <a:pt x="512247" y="141989"/>
                </a:lnTo>
                <a:lnTo>
                  <a:pt x="563169" y="132798"/>
                </a:lnTo>
                <a:lnTo>
                  <a:pt x="622710" y="122666"/>
                </a:lnTo>
                <a:lnTo>
                  <a:pt x="679216" y="117844"/>
                </a:lnTo>
                <a:lnTo>
                  <a:pt x="737410" y="107810"/>
                </a:lnTo>
                <a:lnTo>
                  <a:pt x="791710" y="99144"/>
                </a:lnTo>
                <a:lnTo>
                  <a:pt x="845364" y="94887"/>
                </a:lnTo>
                <a:lnTo>
                  <a:pt x="899476" y="87907"/>
                </a:lnTo>
                <a:lnTo>
                  <a:pt x="958273" y="85318"/>
                </a:lnTo>
                <a:lnTo>
                  <a:pt x="1013259" y="83382"/>
                </a:lnTo>
                <a:lnTo>
                  <a:pt x="1065426" y="75919"/>
                </a:lnTo>
                <a:lnTo>
                  <a:pt x="1128687" y="62916"/>
                </a:lnTo>
                <a:lnTo>
                  <a:pt x="1191573" y="54672"/>
                </a:lnTo>
                <a:lnTo>
                  <a:pt x="1242989" y="45808"/>
                </a:lnTo>
                <a:lnTo>
                  <a:pt x="1290252" y="42039"/>
                </a:lnTo>
                <a:lnTo>
                  <a:pt x="1340131" y="34033"/>
                </a:lnTo>
                <a:lnTo>
                  <a:pt x="1399499" y="23967"/>
                </a:lnTo>
                <a:lnTo>
                  <a:pt x="1456287" y="16043"/>
                </a:lnTo>
                <a:lnTo>
                  <a:pt x="1511394" y="10448"/>
                </a:lnTo>
                <a:lnTo>
                  <a:pt x="1558218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097306" y="3624961"/>
            <a:ext cx="1537162" cy="252685"/>
          </a:xfrm>
          <a:custGeom>
            <a:avLst/>
            <a:gdLst/>
            <a:ahLst/>
            <a:cxnLst/>
            <a:rect l="0" t="0" r="0" b="0"/>
            <a:pathLst>
              <a:path w="1537162" h="252685">
                <a:moveTo>
                  <a:pt x="0" y="252684"/>
                </a:moveTo>
                <a:lnTo>
                  <a:pt x="17981" y="237043"/>
                </a:lnTo>
                <a:lnTo>
                  <a:pt x="75523" y="214247"/>
                </a:lnTo>
                <a:lnTo>
                  <a:pt x="135493" y="196554"/>
                </a:lnTo>
                <a:lnTo>
                  <a:pt x="195524" y="182499"/>
                </a:lnTo>
                <a:lnTo>
                  <a:pt x="246406" y="171967"/>
                </a:lnTo>
                <a:lnTo>
                  <a:pt x="309762" y="157928"/>
                </a:lnTo>
                <a:lnTo>
                  <a:pt x="367944" y="143890"/>
                </a:lnTo>
                <a:lnTo>
                  <a:pt x="424095" y="138951"/>
                </a:lnTo>
                <a:lnTo>
                  <a:pt x="484245" y="130046"/>
                </a:lnTo>
                <a:lnTo>
                  <a:pt x="536544" y="126270"/>
                </a:lnTo>
                <a:lnTo>
                  <a:pt x="596794" y="115106"/>
                </a:lnTo>
                <a:lnTo>
                  <a:pt x="651780" y="105076"/>
                </a:lnTo>
                <a:lnTo>
                  <a:pt x="708237" y="97814"/>
                </a:lnTo>
                <a:lnTo>
                  <a:pt x="760059" y="92543"/>
                </a:lnTo>
                <a:lnTo>
                  <a:pt x="820190" y="80282"/>
                </a:lnTo>
                <a:lnTo>
                  <a:pt x="876679" y="75650"/>
                </a:lnTo>
                <a:lnTo>
                  <a:pt x="932281" y="68688"/>
                </a:lnTo>
                <a:lnTo>
                  <a:pt x="985800" y="59217"/>
                </a:lnTo>
                <a:lnTo>
                  <a:pt x="1038703" y="54591"/>
                </a:lnTo>
                <a:lnTo>
                  <a:pt x="1094509" y="45792"/>
                </a:lnTo>
                <a:lnTo>
                  <a:pt x="1156311" y="39721"/>
                </a:lnTo>
                <a:lnTo>
                  <a:pt x="1219516" y="33193"/>
                </a:lnTo>
                <a:lnTo>
                  <a:pt x="1279920" y="23498"/>
                </a:lnTo>
                <a:lnTo>
                  <a:pt x="1336912" y="13437"/>
                </a:lnTo>
                <a:lnTo>
                  <a:pt x="1393230" y="11103"/>
                </a:lnTo>
                <a:lnTo>
                  <a:pt x="1450585" y="3407"/>
                </a:lnTo>
                <a:lnTo>
                  <a:pt x="1507668" y="673"/>
                </a:lnTo>
                <a:lnTo>
                  <a:pt x="1537161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7318819" y="919137"/>
            <a:ext cx="726467" cy="442198"/>
            <a:chOff x="7318819" y="919137"/>
            <a:chExt cx="726467" cy="442198"/>
          </a:xfrm>
        </p:grpSpPr>
        <p:sp>
          <p:nvSpPr>
            <p:cNvPr id="75" name="Freeform 74"/>
            <p:cNvSpPr/>
            <p:nvPr/>
          </p:nvSpPr>
          <p:spPr>
            <a:xfrm>
              <a:off x="7318819" y="940194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3" y="161821"/>
                  </a:lnTo>
                  <a:lnTo>
                    <a:pt x="10240" y="221082"/>
                  </a:lnTo>
                  <a:lnTo>
                    <a:pt x="10443" y="276206"/>
                  </a:lnTo>
                  <a:lnTo>
                    <a:pt x="10504" y="328414"/>
                  </a:lnTo>
                  <a:lnTo>
                    <a:pt x="10524" y="382330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39918" y="940194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31585" y="0"/>
                  </a:moveTo>
                  <a:lnTo>
                    <a:pt x="24349" y="28726"/>
                  </a:lnTo>
                  <a:lnTo>
                    <a:pt x="22032" y="77922"/>
                  </a:lnTo>
                  <a:lnTo>
                    <a:pt x="21346" y="130063"/>
                  </a:lnTo>
                  <a:lnTo>
                    <a:pt x="19973" y="180217"/>
                  </a:lnTo>
                  <a:lnTo>
                    <a:pt x="12740" y="236030"/>
                  </a:lnTo>
                  <a:lnTo>
                    <a:pt x="10965" y="297098"/>
                  </a:lnTo>
                  <a:lnTo>
                    <a:pt x="9444" y="36028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50404" y="117182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23719"/>
                  </a:lnTo>
                  <a:lnTo>
                    <a:pt x="46307" y="300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803130" y="919137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6239" y="147998"/>
                  </a:lnTo>
                  <a:lnTo>
                    <a:pt x="16667" y="200219"/>
                  </a:lnTo>
                  <a:lnTo>
                    <a:pt x="19756" y="252737"/>
                  </a:lnTo>
                  <a:lnTo>
                    <a:pt x="20672" y="302223"/>
                  </a:lnTo>
                  <a:lnTo>
                    <a:pt x="20980" y="360866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34757" y="91913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095" y="150745"/>
                  </a:lnTo>
                  <a:lnTo>
                    <a:pt x="10400" y="211562"/>
                  </a:lnTo>
                  <a:lnTo>
                    <a:pt x="10490" y="262857"/>
                  </a:lnTo>
                  <a:lnTo>
                    <a:pt x="10517" y="313280"/>
                  </a:lnTo>
                  <a:lnTo>
                    <a:pt x="10527" y="376275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24187" y="1129707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7350" y="3120"/>
                  </a:lnTo>
                  <a:lnTo>
                    <a:pt x="104521" y="9065"/>
                  </a:lnTo>
                  <a:lnTo>
                    <a:pt x="4733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7308291" y="1603490"/>
            <a:ext cx="821223" cy="463255"/>
            <a:chOff x="7308291" y="1603490"/>
            <a:chExt cx="821223" cy="463255"/>
          </a:xfrm>
        </p:grpSpPr>
        <p:sp>
          <p:nvSpPr>
            <p:cNvPr id="82" name="Freeform 81"/>
            <p:cNvSpPr/>
            <p:nvPr/>
          </p:nvSpPr>
          <p:spPr>
            <a:xfrm>
              <a:off x="7308941" y="1645604"/>
              <a:ext cx="20407" cy="410612"/>
            </a:xfrm>
            <a:custGeom>
              <a:avLst/>
              <a:gdLst/>
              <a:ahLst/>
              <a:cxnLst/>
              <a:rect l="0" t="0" r="0" b="0"/>
              <a:pathLst>
                <a:path w="20407" h="410612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9786"/>
                  </a:lnTo>
                  <a:lnTo>
                    <a:pt x="7740" y="228901"/>
                  </a:lnTo>
                  <a:lnTo>
                    <a:pt x="9244" y="286581"/>
                  </a:lnTo>
                  <a:lnTo>
                    <a:pt x="9691" y="341886"/>
                  </a:lnTo>
                  <a:lnTo>
                    <a:pt x="12942" y="381669"/>
                  </a:lnTo>
                  <a:lnTo>
                    <a:pt x="2040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529389" y="1635075"/>
              <a:ext cx="6067" cy="431670"/>
            </a:xfrm>
            <a:custGeom>
              <a:avLst/>
              <a:gdLst/>
              <a:ahLst/>
              <a:cxnLst/>
              <a:rect l="0" t="0" r="0" b="0"/>
              <a:pathLst>
                <a:path w="6067" h="43167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270"/>
                  </a:lnTo>
                  <a:lnTo>
                    <a:pt x="6066" y="228221"/>
                  </a:lnTo>
                  <a:lnTo>
                    <a:pt x="1545" y="282427"/>
                  </a:lnTo>
                  <a:lnTo>
                    <a:pt x="457" y="336366"/>
                  </a:lnTo>
                  <a:lnTo>
                    <a:pt x="135" y="38627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08291" y="1892698"/>
              <a:ext cx="210571" cy="37176"/>
            </a:xfrm>
            <a:custGeom>
              <a:avLst/>
              <a:gdLst/>
              <a:ahLst/>
              <a:cxnLst/>
              <a:rect l="0" t="0" r="0" b="0"/>
              <a:pathLst>
                <a:path w="210571" h="37176">
                  <a:moveTo>
                    <a:pt x="210570" y="5590"/>
                  </a:moveTo>
                  <a:lnTo>
                    <a:pt x="193802" y="0"/>
                  </a:lnTo>
                  <a:lnTo>
                    <a:pt x="147119" y="4442"/>
                  </a:lnTo>
                  <a:lnTo>
                    <a:pt x="85905" y="13465"/>
                  </a:lnTo>
                  <a:lnTo>
                    <a:pt x="33996" y="21183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908415" y="1645604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7235" y="27556"/>
                  </a:lnTo>
                  <a:lnTo>
                    <a:pt x="12998" y="86898"/>
                  </a:lnTo>
                  <a:lnTo>
                    <a:pt x="21789" y="137661"/>
                  </a:lnTo>
                  <a:lnTo>
                    <a:pt x="31802" y="189747"/>
                  </a:lnTo>
                  <a:lnTo>
                    <a:pt x="39059" y="239105"/>
                  </a:lnTo>
                  <a:lnTo>
                    <a:pt x="44329" y="286485"/>
                  </a:lnTo>
                  <a:lnTo>
                    <a:pt x="50179" y="331329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39959" y="1603490"/>
              <a:ext cx="389555" cy="21058"/>
            </a:xfrm>
            <a:custGeom>
              <a:avLst/>
              <a:gdLst/>
              <a:ahLst/>
              <a:cxnLst/>
              <a:rect l="0" t="0" r="0" b="0"/>
              <a:pathLst>
                <a:path w="389555" h="21058">
                  <a:moveTo>
                    <a:pt x="389554" y="21057"/>
                  </a:moveTo>
                  <a:lnTo>
                    <a:pt x="330938" y="11992"/>
                  </a:lnTo>
                  <a:lnTo>
                    <a:pt x="274423" y="10817"/>
                  </a:lnTo>
                  <a:lnTo>
                    <a:pt x="219351" y="9444"/>
                  </a:lnTo>
                  <a:lnTo>
                    <a:pt x="165468" y="3318"/>
                  </a:lnTo>
                  <a:lnTo>
                    <a:pt x="112458" y="983"/>
                  </a:lnTo>
                  <a:lnTo>
                    <a:pt x="60877" y="2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7118777" y="2340485"/>
            <a:ext cx="663297" cy="400083"/>
            <a:chOff x="7118777" y="2340485"/>
            <a:chExt cx="663297" cy="400083"/>
          </a:xfrm>
        </p:grpSpPr>
        <p:sp>
          <p:nvSpPr>
            <p:cNvPr id="88" name="Freeform 87"/>
            <p:cNvSpPr/>
            <p:nvPr/>
          </p:nvSpPr>
          <p:spPr>
            <a:xfrm>
              <a:off x="7324784" y="2393127"/>
              <a:ext cx="15093" cy="347441"/>
            </a:xfrm>
            <a:custGeom>
              <a:avLst/>
              <a:gdLst/>
              <a:ahLst/>
              <a:cxnLst/>
              <a:rect l="0" t="0" r="0" b="0"/>
              <a:pathLst>
                <a:path w="15093" h="347441">
                  <a:moveTo>
                    <a:pt x="15092" y="0"/>
                  </a:moveTo>
                  <a:lnTo>
                    <a:pt x="3639" y="52050"/>
                  </a:lnTo>
                  <a:lnTo>
                    <a:pt x="0" y="98870"/>
                  </a:lnTo>
                  <a:lnTo>
                    <a:pt x="3212" y="144329"/>
                  </a:lnTo>
                  <a:lnTo>
                    <a:pt x="4163" y="199132"/>
                  </a:lnTo>
                  <a:lnTo>
                    <a:pt x="4446" y="249295"/>
                  </a:lnTo>
                  <a:lnTo>
                    <a:pt x="10129" y="302577"/>
                  </a:lnTo>
                  <a:lnTo>
                    <a:pt x="9766" y="322042"/>
                  </a:lnTo>
                  <a:lnTo>
                    <a:pt x="456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18777" y="2351013"/>
              <a:ext cx="400085" cy="52643"/>
            </a:xfrm>
            <a:custGeom>
              <a:avLst/>
              <a:gdLst/>
              <a:ahLst/>
              <a:cxnLst/>
              <a:rect l="0" t="0" r="0" b="0"/>
              <a:pathLst>
                <a:path w="400085" h="52643">
                  <a:moveTo>
                    <a:pt x="400084" y="0"/>
                  </a:moveTo>
                  <a:lnTo>
                    <a:pt x="339700" y="3120"/>
                  </a:lnTo>
                  <a:lnTo>
                    <a:pt x="285096" y="8333"/>
                  </a:lnTo>
                  <a:lnTo>
                    <a:pt x="225422" y="15684"/>
                  </a:lnTo>
                  <a:lnTo>
                    <a:pt x="174027" y="19465"/>
                  </a:lnTo>
                  <a:lnTo>
                    <a:pt x="119934" y="26175"/>
                  </a:lnTo>
                  <a:lnTo>
                    <a:pt x="64896" y="38922"/>
                  </a:lnTo>
                  <a:lnTo>
                    <a:pt x="19536" y="4958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08027" y="2361542"/>
              <a:ext cx="16120" cy="379026"/>
            </a:xfrm>
            <a:custGeom>
              <a:avLst/>
              <a:gdLst/>
              <a:ahLst/>
              <a:cxnLst/>
              <a:rect l="0" t="0" r="0" b="0"/>
              <a:pathLst>
                <a:path w="16120" h="379026">
                  <a:moveTo>
                    <a:pt x="5590" y="0"/>
                  </a:moveTo>
                  <a:lnTo>
                    <a:pt x="0" y="16767"/>
                  </a:lnTo>
                  <a:lnTo>
                    <a:pt x="3273" y="70685"/>
                  </a:lnTo>
                  <a:lnTo>
                    <a:pt x="8252" y="131422"/>
                  </a:lnTo>
                  <a:lnTo>
                    <a:pt x="14565" y="189086"/>
                  </a:lnTo>
                  <a:lnTo>
                    <a:pt x="15659" y="239559"/>
                  </a:lnTo>
                  <a:lnTo>
                    <a:pt x="15982" y="291559"/>
                  </a:lnTo>
                  <a:lnTo>
                    <a:pt x="16092" y="349616"/>
                  </a:lnTo>
                  <a:lnTo>
                    <a:pt x="16119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65478" y="2340485"/>
              <a:ext cx="16596" cy="379026"/>
            </a:xfrm>
            <a:custGeom>
              <a:avLst/>
              <a:gdLst/>
              <a:ahLst/>
              <a:cxnLst/>
              <a:rect l="0" t="0" r="0" b="0"/>
              <a:pathLst>
                <a:path w="16596" h="379026">
                  <a:moveTo>
                    <a:pt x="6067" y="0"/>
                  </a:moveTo>
                  <a:lnTo>
                    <a:pt x="0" y="32452"/>
                  </a:lnTo>
                  <a:lnTo>
                    <a:pt x="5036" y="95520"/>
                  </a:lnTo>
                  <a:lnTo>
                    <a:pt x="11350" y="145155"/>
                  </a:lnTo>
                  <a:lnTo>
                    <a:pt x="15040" y="202496"/>
                  </a:lnTo>
                  <a:lnTo>
                    <a:pt x="16134" y="258350"/>
                  </a:lnTo>
                  <a:lnTo>
                    <a:pt x="16504" y="321220"/>
                  </a:lnTo>
                  <a:lnTo>
                    <a:pt x="16595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24146" y="2546491"/>
              <a:ext cx="147400" cy="15093"/>
            </a:xfrm>
            <a:custGeom>
              <a:avLst/>
              <a:gdLst/>
              <a:ahLst/>
              <a:cxnLst/>
              <a:rect l="0" t="0" r="0" b="0"/>
              <a:pathLst>
                <a:path w="147400" h="15093">
                  <a:moveTo>
                    <a:pt x="147399" y="15092"/>
                  </a:moveTo>
                  <a:lnTo>
                    <a:pt x="103435" y="438"/>
                  </a:lnTo>
                  <a:lnTo>
                    <a:pt x="83406" y="0"/>
                  </a:lnTo>
                  <a:lnTo>
                    <a:pt x="20516" y="11198"/>
                  </a:lnTo>
                  <a:lnTo>
                    <a:pt x="0" y="15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7045078" y="3319692"/>
            <a:ext cx="852809" cy="547426"/>
            <a:chOff x="7045078" y="3319692"/>
            <a:chExt cx="852809" cy="547426"/>
          </a:xfrm>
        </p:grpSpPr>
        <p:sp>
          <p:nvSpPr>
            <p:cNvPr id="94" name="Freeform 93"/>
            <p:cNvSpPr/>
            <p:nvPr/>
          </p:nvSpPr>
          <p:spPr>
            <a:xfrm>
              <a:off x="7255648" y="3382806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4269" y="57384"/>
                  </a:lnTo>
                  <a:lnTo>
                    <a:pt x="1265" y="110979"/>
                  </a:lnTo>
                  <a:lnTo>
                    <a:pt x="563" y="154999"/>
                  </a:lnTo>
                  <a:lnTo>
                    <a:pt x="167" y="209052"/>
                  </a:lnTo>
                  <a:lnTo>
                    <a:pt x="50" y="271472"/>
                  </a:lnTo>
                  <a:lnTo>
                    <a:pt x="15" y="330650"/>
                  </a:lnTo>
                  <a:lnTo>
                    <a:pt x="3" y="39113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45078" y="3319692"/>
              <a:ext cx="421141" cy="10472"/>
            </a:xfrm>
            <a:custGeom>
              <a:avLst/>
              <a:gdLst/>
              <a:ahLst/>
              <a:cxnLst/>
              <a:rect l="0" t="0" r="0" b="0"/>
              <a:pathLst>
                <a:path w="421141" h="10472">
                  <a:moveTo>
                    <a:pt x="421140" y="10471"/>
                  </a:moveTo>
                  <a:lnTo>
                    <a:pt x="366995" y="7352"/>
                  </a:lnTo>
                  <a:lnTo>
                    <a:pt x="319699" y="2138"/>
                  </a:lnTo>
                  <a:lnTo>
                    <a:pt x="261232" y="593"/>
                  </a:lnTo>
                  <a:lnTo>
                    <a:pt x="205694" y="135"/>
                  </a:lnTo>
                  <a:lnTo>
                    <a:pt x="153363" y="0"/>
                  </a:lnTo>
                  <a:lnTo>
                    <a:pt x="93404" y="3079"/>
                  </a:lnTo>
                  <a:lnTo>
                    <a:pt x="40544" y="8281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08806" y="3424920"/>
              <a:ext cx="10097" cy="442198"/>
            </a:xfrm>
            <a:custGeom>
              <a:avLst/>
              <a:gdLst/>
              <a:ahLst/>
              <a:cxnLst/>
              <a:rect l="0" t="0" r="0" b="0"/>
              <a:pathLst>
                <a:path w="10097" h="442198">
                  <a:moveTo>
                    <a:pt x="10096" y="0"/>
                  </a:moveTo>
                  <a:lnTo>
                    <a:pt x="1762" y="37477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9146" y="211469"/>
                  </a:lnTo>
                  <a:lnTo>
                    <a:pt x="9815" y="260229"/>
                  </a:lnTo>
                  <a:lnTo>
                    <a:pt x="10013" y="316921"/>
                  </a:lnTo>
                  <a:lnTo>
                    <a:pt x="10071" y="370113"/>
                  </a:lnTo>
                  <a:lnTo>
                    <a:pt x="10091" y="421242"/>
                  </a:lnTo>
                  <a:lnTo>
                    <a:pt x="1009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18861" y="3372277"/>
              <a:ext cx="379026" cy="42115"/>
            </a:xfrm>
            <a:custGeom>
              <a:avLst/>
              <a:gdLst/>
              <a:ahLst/>
              <a:cxnLst/>
              <a:rect l="0" t="0" r="0" b="0"/>
              <a:pathLst>
                <a:path w="379026" h="42115">
                  <a:moveTo>
                    <a:pt x="379025" y="42114"/>
                  </a:moveTo>
                  <a:lnTo>
                    <a:pt x="362257" y="30936"/>
                  </a:lnTo>
                  <a:lnTo>
                    <a:pt x="309510" y="21839"/>
                  </a:lnTo>
                  <a:lnTo>
                    <a:pt x="252816" y="13110"/>
                  </a:lnTo>
                  <a:lnTo>
                    <a:pt x="202147" y="5450"/>
                  </a:lnTo>
                  <a:lnTo>
                    <a:pt x="142702" y="1077"/>
                  </a:lnTo>
                  <a:lnTo>
                    <a:pt x="84686" y="213"/>
                  </a:lnTo>
                  <a:lnTo>
                    <a:pt x="28166" y="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952763" y="708567"/>
            <a:ext cx="3008710" cy="747308"/>
            <a:chOff x="6952763" y="708567"/>
            <a:chExt cx="3008710" cy="747308"/>
          </a:xfrm>
        </p:grpSpPr>
        <p:sp>
          <p:nvSpPr>
            <p:cNvPr id="99" name="Freeform 98"/>
            <p:cNvSpPr/>
            <p:nvPr/>
          </p:nvSpPr>
          <p:spPr>
            <a:xfrm>
              <a:off x="6952763" y="792918"/>
              <a:ext cx="1565066" cy="662957"/>
            </a:xfrm>
            <a:custGeom>
              <a:avLst/>
              <a:gdLst/>
              <a:ahLst/>
              <a:cxnLst/>
              <a:rect l="0" t="0" r="0" b="0"/>
              <a:pathLst>
                <a:path w="1565066" h="662957">
                  <a:moveTo>
                    <a:pt x="1418906" y="115691"/>
                  </a:moveTo>
                  <a:lnTo>
                    <a:pt x="1357795" y="90497"/>
                  </a:lnTo>
                  <a:lnTo>
                    <a:pt x="1303364" y="70447"/>
                  </a:lnTo>
                  <a:lnTo>
                    <a:pt x="1251456" y="48869"/>
                  </a:lnTo>
                  <a:lnTo>
                    <a:pt x="1203045" y="35970"/>
                  </a:lnTo>
                  <a:lnTo>
                    <a:pt x="1151657" y="24740"/>
                  </a:lnTo>
                  <a:lnTo>
                    <a:pt x="1098216" y="14003"/>
                  </a:lnTo>
                  <a:lnTo>
                    <a:pt x="1038447" y="4583"/>
                  </a:lnTo>
                  <a:lnTo>
                    <a:pt x="978624" y="1272"/>
                  </a:lnTo>
                  <a:lnTo>
                    <a:pt x="927883" y="290"/>
                  </a:lnTo>
                  <a:lnTo>
                    <a:pt x="871775" y="0"/>
                  </a:lnTo>
                  <a:lnTo>
                    <a:pt x="809708" y="3021"/>
                  </a:lnTo>
                  <a:lnTo>
                    <a:pt x="752389" y="8947"/>
                  </a:lnTo>
                  <a:lnTo>
                    <a:pt x="697175" y="11288"/>
                  </a:lnTo>
                  <a:lnTo>
                    <a:pt x="634832" y="25022"/>
                  </a:lnTo>
                  <a:lnTo>
                    <a:pt x="579848" y="31360"/>
                  </a:lnTo>
                  <a:lnTo>
                    <a:pt x="523927" y="42664"/>
                  </a:lnTo>
                  <a:lnTo>
                    <a:pt x="461022" y="59628"/>
                  </a:lnTo>
                  <a:lnTo>
                    <a:pt x="407518" y="76714"/>
                  </a:lnTo>
                  <a:lnTo>
                    <a:pt x="345130" y="101849"/>
                  </a:lnTo>
                  <a:lnTo>
                    <a:pt x="283462" y="128137"/>
                  </a:lnTo>
                  <a:lnTo>
                    <a:pt x="229400" y="158520"/>
                  </a:lnTo>
                  <a:lnTo>
                    <a:pt x="166034" y="191648"/>
                  </a:lnTo>
                  <a:lnTo>
                    <a:pt x="111178" y="231702"/>
                  </a:lnTo>
                  <a:lnTo>
                    <a:pt x="50008" y="285089"/>
                  </a:lnTo>
                  <a:lnTo>
                    <a:pt x="31399" y="305622"/>
                  </a:lnTo>
                  <a:lnTo>
                    <a:pt x="5799" y="357901"/>
                  </a:lnTo>
                  <a:lnTo>
                    <a:pt x="0" y="400626"/>
                  </a:lnTo>
                  <a:lnTo>
                    <a:pt x="9460" y="444741"/>
                  </a:lnTo>
                  <a:lnTo>
                    <a:pt x="27081" y="476270"/>
                  </a:lnTo>
                  <a:lnTo>
                    <a:pt x="52710" y="500429"/>
                  </a:lnTo>
                  <a:lnTo>
                    <a:pt x="106294" y="528325"/>
                  </a:lnTo>
                  <a:lnTo>
                    <a:pt x="166252" y="554428"/>
                  </a:lnTo>
                  <a:lnTo>
                    <a:pt x="227599" y="580843"/>
                  </a:lnTo>
                  <a:lnTo>
                    <a:pt x="287798" y="597344"/>
                  </a:lnTo>
                  <a:lnTo>
                    <a:pt x="339879" y="614162"/>
                  </a:lnTo>
                  <a:lnTo>
                    <a:pt x="395734" y="627074"/>
                  </a:lnTo>
                  <a:lnTo>
                    <a:pt x="457187" y="641918"/>
                  </a:lnTo>
                  <a:lnTo>
                    <a:pt x="512381" y="649466"/>
                  </a:lnTo>
                  <a:lnTo>
                    <a:pt x="572254" y="657606"/>
                  </a:lnTo>
                  <a:lnTo>
                    <a:pt x="623684" y="661523"/>
                  </a:lnTo>
                  <a:lnTo>
                    <a:pt x="683376" y="662684"/>
                  </a:lnTo>
                  <a:lnTo>
                    <a:pt x="727796" y="662956"/>
                  </a:lnTo>
                  <a:lnTo>
                    <a:pt x="773664" y="661906"/>
                  </a:lnTo>
                  <a:lnTo>
                    <a:pt x="817447" y="657541"/>
                  </a:lnTo>
                  <a:lnTo>
                    <a:pt x="860301" y="654820"/>
                  </a:lnTo>
                  <a:lnTo>
                    <a:pt x="914531" y="650169"/>
                  </a:lnTo>
                  <a:lnTo>
                    <a:pt x="975475" y="638117"/>
                  </a:lnTo>
                  <a:lnTo>
                    <a:pt x="1038330" y="620994"/>
                  </a:lnTo>
                  <a:lnTo>
                    <a:pt x="1094658" y="603503"/>
                  </a:lnTo>
                  <a:lnTo>
                    <a:pt x="1151263" y="589472"/>
                  </a:lnTo>
                  <a:lnTo>
                    <a:pt x="1210092" y="570756"/>
                  </a:lnTo>
                  <a:lnTo>
                    <a:pt x="1267001" y="549554"/>
                  </a:lnTo>
                  <a:lnTo>
                    <a:pt x="1323909" y="528166"/>
                  </a:lnTo>
                  <a:lnTo>
                    <a:pt x="1380688" y="494500"/>
                  </a:lnTo>
                  <a:lnTo>
                    <a:pt x="1433024" y="459593"/>
                  </a:lnTo>
                  <a:lnTo>
                    <a:pt x="1485871" y="424523"/>
                  </a:lnTo>
                  <a:lnTo>
                    <a:pt x="1530926" y="367758"/>
                  </a:lnTo>
                  <a:lnTo>
                    <a:pt x="1552183" y="336607"/>
                  </a:lnTo>
                  <a:lnTo>
                    <a:pt x="1562121" y="293971"/>
                  </a:lnTo>
                  <a:lnTo>
                    <a:pt x="1565065" y="249883"/>
                  </a:lnTo>
                  <a:lnTo>
                    <a:pt x="1559515" y="224465"/>
                  </a:lnTo>
                  <a:lnTo>
                    <a:pt x="1536381" y="169963"/>
                  </a:lnTo>
                  <a:lnTo>
                    <a:pt x="1491437" y="130406"/>
                  </a:lnTo>
                  <a:lnTo>
                    <a:pt x="1440685" y="101787"/>
                  </a:lnTo>
                  <a:lnTo>
                    <a:pt x="1392474" y="82975"/>
                  </a:lnTo>
                  <a:lnTo>
                    <a:pt x="1330020" y="72314"/>
                  </a:lnTo>
                  <a:lnTo>
                    <a:pt x="1281825" y="65794"/>
                  </a:lnTo>
                  <a:lnTo>
                    <a:pt x="1228160" y="66981"/>
                  </a:lnTo>
                  <a:lnTo>
                    <a:pt x="1172998" y="72274"/>
                  </a:lnTo>
                  <a:lnTo>
                    <a:pt x="1145165" y="7357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50654" y="1003365"/>
              <a:ext cx="168456" cy="238354"/>
            </a:xfrm>
            <a:custGeom>
              <a:avLst/>
              <a:gdLst/>
              <a:ahLst/>
              <a:cxnLst/>
              <a:rect l="0" t="0" r="0" b="0"/>
              <a:pathLst>
                <a:path w="168456" h="238354">
                  <a:moveTo>
                    <a:pt x="0" y="126342"/>
                  </a:moveTo>
                  <a:lnTo>
                    <a:pt x="42661" y="182002"/>
                  </a:lnTo>
                  <a:lnTo>
                    <a:pt x="91278" y="238207"/>
                  </a:lnTo>
                  <a:lnTo>
                    <a:pt x="94777" y="238353"/>
                  </a:lnTo>
                  <a:lnTo>
                    <a:pt x="95940" y="233772"/>
                  </a:lnTo>
                  <a:lnTo>
                    <a:pt x="95546" y="226038"/>
                  </a:lnTo>
                  <a:lnTo>
                    <a:pt x="88868" y="211206"/>
                  </a:lnTo>
                  <a:lnTo>
                    <a:pt x="45277" y="152409"/>
                  </a:lnTo>
                  <a:lnTo>
                    <a:pt x="24463" y="124707"/>
                  </a:lnTo>
                  <a:lnTo>
                    <a:pt x="16721" y="101439"/>
                  </a:lnTo>
                  <a:lnTo>
                    <a:pt x="14657" y="88683"/>
                  </a:lnTo>
                  <a:lnTo>
                    <a:pt x="18602" y="68271"/>
                  </a:lnTo>
                  <a:lnTo>
                    <a:pt x="22929" y="59552"/>
                  </a:lnTo>
                  <a:lnTo>
                    <a:pt x="37097" y="46745"/>
                  </a:lnTo>
                  <a:lnTo>
                    <a:pt x="87293" y="17941"/>
                  </a:lnTo>
                  <a:lnTo>
                    <a:pt x="140031" y="3891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92767" y="1071476"/>
              <a:ext cx="273742" cy="37175"/>
            </a:xfrm>
            <a:custGeom>
              <a:avLst/>
              <a:gdLst/>
              <a:ahLst/>
              <a:cxnLst/>
              <a:rect l="0" t="0" r="0" b="0"/>
              <a:pathLst>
                <a:path w="273742" h="37175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85763" y="13308"/>
                  </a:lnTo>
                  <a:lnTo>
                    <a:pt x="137867" y="23665"/>
                  </a:lnTo>
                  <a:lnTo>
                    <a:pt x="193219" y="31646"/>
                  </a:lnTo>
                  <a:lnTo>
                    <a:pt x="253880" y="36446"/>
                  </a:lnTo>
                  <a:lnTo>
                    <a:pt x="273741" y="3717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77686" y="750058"/>
              <a:ext cx="118331" cy="265256"/>
            </a:xfrm>
            <a:custGeom>
              <a:avLst/>
              <a:gdLst/>
              <a:ahLst/>
              <a:cxnLst/>
              <a:rect l="0" t="0" r="0" b="0"/>
              <a:pathLst>
                <a:path w="118331" h="265256">
                  <a:moveTo>
                    <a:pt x="9921" y="84851"/>
                  </a:moveTo>
                  <a:lnTo>
                    <a:pt x="17156" y="112407"/>
                  </a:lnTo>
                  <a:lnTo>
                    <a:pt x="22918" y="165510"/>
                  </a:lnTo>
                  <a:lnTo>
                    <a:pt x="29386" y="221667"/>
                  </a:lnTo>
                  <a:lnTo>
                    <a:pt x="36728" y="265255"/>
                  </a:lnTo>
                  <a:lnTo>
                    <a:pt x="35981" y="264782"/>
                  </a:lnTo>
                  <a:lnTo>
                    <a:pt x="16617" y="204427"/>
                  </a:lnTo>
                  <a:lnTo>
                    <a:pt x="2469" y="145398"/>
                  </a:lnTo>
                  <a:lnTo>
                    <a:pt x="0" y="91352"/>
                  </a:lnTo>
                  <a:lnTo>
                    <a:pt x="5161" y="55192"/>
                  </a:lnTo>
                  <a:lnTo>
                    <a:pt x="19689" y="22251"/>
                  </a:lnTo>
                  <a:lnTo>
                    <a:pt x="35319" y="7116"/>
                  </a:lnTo>
                  <a:lnTo>
                    <a:pt x="44401" y="1442"/>
                  </a:lnTo>
                  <a:lnTo>
                    <a:pt x="53965" y="0"/>
                  </a:lnTo>
                  <a:lnTo>
                    <a:pt x="73949" y="4636"/>
                  </a:lnTo>
                  <a:lnTo>
                    <a:pt x="99342" y="20400"/>
                  </a:lnTo>
                  <a:lnTo>
                    <a:pt x="111275" y="36319"/>
                  </a:lnTo>
                  <a:lnTo>
                    <a:pt x="116094" y="45477"/>
                  </a:lnTo>
                  <a:lnTo>
                    <a:pt x="118330" y="65012"/>
                  </a:lnTo>
                  <a:lnTo>
                    <a:pt x="114255" y="84223"/>
                  </a:lnTo>
                  <a:lnTo>
                    <a:pt x="104644" y="100560"/>
                  </a:lnTo>
                  <a:lnTo>
                    <a:pt x="89455" y="112500"/>
                  </a:lnTo>
                  <a:lnTo>
                    <a:pt x="41506" y="137494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77119" y="708567"/>
              <a:ext cx="21059" cy="273742"/>
            </a:xfrm>
            <a:custGeom>
              <a:avLst/>
              <a:gdLst/>
              <a:ahLst/>
              <a:cxnLst/>
              <a:rect l="0" t="0" r="0" b="0"/>
              <a:pathLst>
                <a:path w="21059" h="273742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9" y="173766"/>
                  </a:lnTo>
                  <a:lnTo>
                    <a:pt x="19997" y="237006"/>
                  </a:lnTo>
                  <a:lnTo>
                    <a:pt x="21058" y="273741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354168" y="824055"/>
              <a:ext cx="165108" cy="137258"/>
            </a:xfrm>
            <a:custGeom>
              <a:avLst/>
              <a:gdLst/>
              <a:ahLst/>
              <a:cxnLst/>
              <a:rect l="0" t="0" r="0" b="0"/>
              <a:pathLst>
                <a:path w="165108" h="137258">
                  <a:moveTo>
                    <a:pt x="91408" y="74025"/>
                  </a:moveTo>
                  <a:lnTo>
                    <a:pt x="102586" y="57258"/>
                  </a:lnTo>
                  <a:lnTo>
                    <a:pt x="104954" y="39667"/>
                  </a:lnTo>
                  <a:lnTo>
                    <a:pt x="103948" y="30063"/>
                  </a:lnTo>
                  <a:lnTo>
                    <a:pt x="93472" y="13152"/>
                  </a:lnTo>
                  <a:lnTo>
                    <a:pt x="85765" y="5367"/>
                  </a:lnTo>
                  <a:lnTo>
                    <a:pt x="77117" y="1347"/>
                  </a:lnTo>
                  <a:lnTo>
                    <a:pt x="58150" y="0"/>
                  </a:lnTo>
                  <a:lnTo>
                    <a:pt x="27741" y="11408"/>
                  </a:lnTo>
                  <a:lnTo>
                    <a:pt x="13198" y="26308"/>
                  </a:lnTo>
                  <a:lnTo>
                    <a:pt x="4005" y="45799"/>
                  </a:lnTo>
                  <a:lnTo>
                    <a:pt x="0" y="81910"/>
                  </a:lnTo>
                  <a:lnTo>
                    <a:pt x="3208" y="104436"/>
                  </a:lnTo>
                  <a:lnTo>
                    <a:pt x="11654" y="123026"/>
                  </a:lnTo>
                  <a:lnTo>
                    <a:pt x="17181" y="131259"/>
                  </a:lnTo>
                  <a:lnTo>
                    <a:pt x="24376" y="135578"/>
                  </a:lnTo>
                  <a:lnTo>
                    <a:pt x="41729" y="137257"/>
                  </a:lnTo>
                  <a:lnTo>
                    <a:pt x="58020" y="130984"/>
                  </a:lnTo>
                  <a:lnTo>
                    <a:pt x="65639" y="126036"/>
                  </a:lnTo>
                  <a:lnTo>
                    <a:pt x="77226" y="108060"/>
                  </a:lnTo>
                  <a:lnTo>
                    <a:pt x="94195" y="63981"/>
                  </a:lnTo>
                  <a:lnTo>
                    <a:pt x="95376" y="42655"/>
                  </a:lnTo>
                  <a:lnTo>
                    <a:pt x="94053" y="32055"/>
                  </a:lnTo>
                  <a:lnTo>
                    <a:pt x="93171" y="29667"/>
                  </a:lnTo>
                  <a:lnTo>
                    <a:pt x="92191" y="39493"/>
                  </a:lnTo>
                  <a:lnTo>
                    <a:pt x="102819" y="71332"/>
                  </a:lnTo>
                  <a:lnTo>
                    <a:pt x="120785" y="99224"/>
                  </a:lnTo>
                  <a:lnTo>
                    <a:pt x="137219" y="111741"/>
                  </a:lnTo>
                  <a:lnTo>
                    <a:pt x="165107" y="126668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508746" y="813852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4" y="4396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50861" y="761210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52642" y="0"/>
                  </a:moveTo>
                  <a:lnTo>
                    <a:pt x="52642" y="48931"/>
                  </a:lnTo>
                  <a:lnTo>
                    <a:pt x="52642" y="108061"/>
                  </a:lnTo>
                  <a:lnTo>
                    <a:pt x="44237" y="164801"/>
                  </a:lnTo>
                  <a:lnTo>
                    <a:pt x="31311" y="221070"/>
                  </a:lnTo>
                  <a:lnTo>
                    <a:pt x="17492" y="277245"/>
                  </a:lnTo>
                  <a:lnTo>
                    <a:pt x="3112" y="33808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69527" y="768607"/>
              <a:ext cx="113478" cy="184677"/>
            </a:xfrm>
            <a:custGeom>
              <a:avLst/>
              <a:gdLst/>
              <a:ahLst/>
              <a:cxnLst/>
              <a:rect l="0" t="0" r="0" b="0"/>
              <a:pathLst>
                <a:path w="113478" h="184677">
                  <a:moveTo>
                    <a:pt x="7676" y="97888"/>
                  </a:moveTo>
                  <a:lnTo>
                    <a:pt x="45154" y="106221"/>
                  </a:lnTo>
                  <a:lnTo>
                    <a:pt x="57228" y="106953"/>
                  </a:lnTo>
                  <a:lnTo>
                    <a:pt x="76882" y="101527"/>
                  </a:lnTo>
                  <a:lnTo>
                    <a:pt x="93416" y="90146"/>
                  </a:lnTo>
                  <a:lnTo>
                    <a:pt x="108563" y="73390"/>
                  </a:lnTo>
                  <a:lnTo>
                    <a:pt x="112368" y="64009"/>
                  </a:lnTo>
                  <a:lnTo>
                    <a:pt x="113477" y="44226"/>
                  </a:lnTo>
                  <a:lnTo>
                    <a:pt x="106952" y="26855"/>
                  </a:lnTo>
                  <a:lnTo>
                    <a:pt x="101936" y="18947"/>
                  </a:lnTo>
                  <a:lnTo>
                    <a:pt x="87003" y="7041"/>
                  </a:lnTo>
                  <a:lnTo>
                    <a:pt x="78109" y="2228"/>
                  </a:lnTo>
                  <a:lnTo>
                    <a:pt x="58866" y="0"/>
                  </a:lnTo>
                  <a:lnTo>
                    <a:pt x="48822" y="1044"/>
                  </a:lnTo>
                  <a:lnTo>
                    <a:pt x="39785" y="6419"/>
                  </a:lnTo>
                  <a:lnTo>
                    <a:pt x="23506" y="24870"/>
                  </a:lnTo>
                  <a:lnTo>
                    <a:pt x="6776" y="61565"/>
                  </a:lnTo>
                  <a:lnTo>
                    <a:pt x="0" y="102073"/>
                  </a:lnTo>
                  <a:lnTo>
                    <a:pt x="4654" y="123535"/>
                  </a:lnTo>
                  <a:lnTo>
                    <a:pt x="26706" y="161966"/>
                  </a:lnTo>
                  <a:lnTo>
                    <a:pt x="43040" y="176280"/>
                  </a:lnTo>
                  <a:lnTo>
                    <a:pt x="52309" y="181735"/>
                  </a:lnTo>
                  <a:lnTo>
                    <a:pt x="71965" y="184676"/>
                  </a:lnTo>
                  <a:lnTo>
                    <a:pt x="102432" y="18211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37954" y="719096"/>
              <a:ext cx="123519" cy="235160"/>
            </a:xfrm>
            <a:custGeom>
              <a:avLst/>
              <a:gdLst/>
              <a:ahLst/>
              <a:cxnLst/>
              <a:rect l="0" t="0" r="0" b="0"/>
              <a:pathLst>
                <a:path w="123519" h="235160">
                  <a:moveTo>
                    <a:pt x="18233" y="115813"/>
                  </a:moveTo>
                  <a:lnTo>
                    <a:pt x="21352" y="158505"/>
                  </a:lnTo>
                  <a:lnTo>
                    <a:pt x="39564" y="221149"/>
                  </a:lnTo>
                  <a:lnTo>
                    <a:pt x="44091" y="235159"/>
                  </a:lnTo>
                  <a:lnTo>
                    <a:pt x="19302" y="172301"/>
                  </a:lnTo>
                  <a:lnTo>
                    <a:pt x="2760" y="125931"/>
                  </a:lnTo>
                  <a:lnTo>
                    <a:pt x="0" y="87746"/>
                  </a:lnTo>
                  <a:lnTo>
                    <a:pt x="7241" y="53685"/>
                  </a:lnTo>
                  <a:lnTo>
                    <a:pt x="17637" y="32049"/>
                  </a:lnTo>
                  <a:lnTo>
                    <a:pt x="39415" y="16973"/>
                  </a:lnTo>
                  <a:lnTo>
                    <a:pt x="81441" y="5029"/>
                  </a:lnTo>
                  <a:lnTo>
                    <a:pt x="123518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56247" y="1153755"/>
              <a:ext cx="178718" cy="278860"/>
            </a:xfrm>
            <a:custGeom>
              <a:avLst/>
              <a:gdLst/>
              <a:ahLst/>
              <a:cxnLst/>
              <a:rect l="0" t="0" r="0" b="0"/>
              <a:pathLst>
                <a:path w="178718" h="278860">
                  <a:moveTo>
                    <a:pt x="31318" y="28595"/>
                  </a:moveTo>
                  <a:lnTo>
                    <a:pt x="31318" y="82739"/>
                  </a:lnTo>
                  <a:lnTo>
                    <a:pt x="31318" y="143275"/>
                  </a:lnTo>
                  <a:lnTo>
                    <a:pt x="30148" y="203153"/>
                  </a:lnTo>
                  <a:lnTo>
                    <a:pt x="19865" y="260041"/>
                  </a:lnTo>
                  <a:lnTo>
                    <a:pt x="16664" y="274139"/>
                  </a:lnTo>
                  <a:lnTo>
                    <a:pt x="13360" y="278859"/>
                  </a:lnTo>
                  <a:lnTo>
                    <a:pt x="9987" y="277326"/>
                  </a:lnTo>
                  <a:lnTo>
                    <a:pt x="6570" y="271624"/>
                  </a:lnTo>
                  <a:lnTo>
                    <a:pt x="1083" y="228852"/>
                  </a:lnTo>
                  <a:lnTo>
                    <a:pt x="0" y="172224"/>
                  </a:lnTo>
                  <a:lnTo>
                    <a:pt x="5374" y="110648"/>
                  </a:lnTo>
                  <a:lnTo>
                    <a:pt x="17702" y="54595"/>
                  </a:lnTo>
                  <a:lnTo>
                    <a:pt x="29103" y="20701"/>
                  </a:lnTo>
                  <a:lnTo>
                    <a:pt x="40472" y="3249"/>
                  </a:lnTo>
                  <a:lnTo>
                    <a:pt x="46780" y="0"/>
                  </a:lnTo>
                  <a:lnTo>
                    <a:pt x="53324" y="173"/>
                  </a:lnTo>
                  <a:lnTo>
                    <a:pt x="60027" y="2628"/>
                  </a:lnTo>
                  <a:lnTo>
                    <a:pt x="80639" y="22851"/>
                  </a:lnTo>
                  <a:lnTo>
                    <a:pt x="107395" y="62295"/>
                  </a:lnTo>
                  <a:lnTo>
                    <a:pt x="125158" y="113934"/>
                  </a:lnTo>
                  <a:lnTo>
                    <a:pt x="143502" y="174754"/>
                  </a:lnTo>
                  <a:lnTo>
                    <a:pt x="170735" y="236716"/>
                  </a:lnTo>
                  <a:lnTo>
                    <a:pt x="178717" y="26022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898094" y="1310837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8383"/>
                  </a:moveTo>
                  <a:lnTo>
                    <a:pt x="57278" y="50"/>
                  </a:lnTo>
                  <a:lnTo>
                    <a:pt x="34815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227770" y="1234992"/>
              <a:ext cx="205998" cy="152546"/>
            </a:xfrm>
            <a:custGeom>
              <a:avLst/>
              <a:gdLst/>
              <a:ahLst/>
              <a:cxnLst/>
              <a:rect l="0" t="0" r="0" b="0"/>
              <a:pathLst>
                <a:path w="205998" h="152546">
                  <a:moveTo>
                    <a:pt x="7236" y="21057"/>
                  </a:moveTo>
                  <a:lnTo>
                    <a:pt x="0" y="48613"/>
                  </a:lnTo>
                  <a:lnTo>
                    <a:pt x="477" y="101716"/>
                  </a:lnTo>
                  <a:lnTo>
                    <a:pt x="6571" y="124756"/>
                  </a:lnTo>
                  <a:lnTo>
                    <a:pt x="17078" y="146694"/>
                  </a:lnTo>
                  <a:lnTo>
                    <a:pt x="24326" y="151609"/>
                  </a:lnTo>
                  <a:lnTo>
                    <a:pt x="32667" y="152545"/>
                  </a:lnTo>
                  <a:lnTo>
                    <a:pt x="41738" y="150830"/>
                  </a:lnTo>
                  <a:lnTo>
                    <a:pt x="48955" y="146177"/>
                  </a:lnTo>
                  <a:lnTo>
                    <a:pt x="60093" y="131648"/>
                  </a:lnTo>
                  <a:lnTo>
                    <a:pt x="67351" y="98149"/>
                  </a:lnTo>
                  <a:lnTo>
                    <a:pt x="69804" y="54266"/>
                  </a:lnTo>
                  <a:lnTo>
                    <a:pt x="75917" y="86984"/>
                  </a:lnTo>
                  <a:lnTo>
                    <a:pt x="90626" y="111041"/>
                  </a:lnTo>
                  <a:lnTo>
                    <a:pt x="115393" y="132987"/>
                  </a:lnTo>
                  <a:lnTo>
                    <a:pt x="144957" y="148718"/>
                  </a:lnTo>
                  <a:lnTo>
                    <a:pt x="154032" y="149448"/>
                  </a:lnTo>
                  <a:lnTo>
                    <a:pt x="170354" y="144021"/>
                  </a:lnTo>
                  <a:lnTo>
                    <a:pt x="192697" y="127811"/>
                  </a:lnTo>
                  <a:lnTo>
                    <a:pt x="200797" y="108668"/>
                  </a:lnTo>
                  <a:lnTo>
                    <a:pt x="205997" y="58250"/>
                  </a:lnTo>
                  <a:lnTo>
                    <a:pt x="196749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503157" y="1224464"/>
              <a:ext cx="28241" cy="168457"/>
            </a:xfrm>
            <a:custGeom>
              <a:avLst/>
              <a:gdLst/>
              <a:ahLst/>
              <a:cxnLst/>
              <a:rect l="0" t="0" r="0" b="0"/>
              <a:pathLst>
                <a:path w="28241" h="168457">
                  <a:moveTo>
                    <a:pt x="5589" y="0"/>
                  </a:moveTo>
                  <a:lnTo>
                    <a:pt x="0" y="16767"/>
                  </a:lnTo>
                  <a:lnTo>
                    <a:pt x="4442" y="63450"/>
                  </a:lnTo>
                  <a:lnTo>
                    <a:pt x="19704" y="121544"/>
                  </a:lnTo>
                  <a:lnTo>
                    <a:pt x="28240" y="142927"/>
                  </a:lnTo>
                  <a:lnTo>
                    <a:pt x="26647" y="168456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466633" y="10770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592974" y="1164242"/>
              <a:ext cx="168458" cy="206294"/>
            </a:xfrm>
            <a:custGeom>
              <a:avLst/>
              <a:gdLst/>
              <a:ahLst/>
              <a:cxnLst/>
              <a:rect l="0" t="0" r="0" b="0"/>
              <a:pathLst>
                <a:path w="168458" h="206294">
                  <a:moveTo>
                    <a:pt x="0" y="28636"/>
                  </a:moveTo>
                  <a:lnTo>
                    <a:pt x="17959" y="83681"/>
                  </a:lnTo>
                  <a:lnTo>
                    <a:pt x="31667" y="138209"/>
                  </a:lnTo>
                  <a:lnTo>
                    <a:pt x="45640" y="199369"/>
                  </a:lnTo>
                  <a:lnTo>
                    <a:pt x="46805" y="205629"/>
                  </a:lnTo>
                  <a:lnTo>
                    <a:pt x="46411" y="206293"/>
                  </a:lnTo>
                  <a:lnTo>
                    <a:pt x="27712" y="148079"/>
                  </a:lnTo>
                  <a:lnTo>
                    <a:pt x="22371" y="94647"/>
                  </a:lnTo>
                  <a:lnTo>
                    <a:pt x="24437" y="42152"/>
                  </a:lnTo>
                  <a:lnTo>
                    <a:pt x="30748" y="20605"/>
                  </a:lnTo>
                  <a:lnTo>
                    <a:pt x="41352" y="3230"/>
                  </a:lnTo>
                  <a:lnTo>
                    <a:pt x="48625" y="0"/>
                  </a:lnTo>
                  <a:lnTo>
                    <a:pt x="56984" y="187"/>
                  </a:lnTo>
                  <a:lnTo>
                    <a:pt x="85515" y="11628"/>
                  </a:lnTo>
                  <a:lnTo>
                    <a:pt x="104688" y="24587"/>
                  </a:lnTo>
                  <a:lnTo>
                    <a:pt x="121007" y="42044"/>
                  </a:lnTo>
                  <a:lnTo>
                    <a:pt x="146235" y="100520"/>
                  </a:lnTo>
                  <a:lnTo>
                    <a:pt x="165235" y="155989"/>
                  </a:lnTo>
                  <a:lnTo>
                    <a:pt x="168457" y="165507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778112" y="1126934"/>
              <a:ext cx="166023" cy="223873"/>
            </a:xfrm>
            <a:custGeom>
              <a:avLst/>
              <a:gdLst/>
              <a:ahLst/>
              <a:cxnLst/>
              <a:rect l="0" t="0" r="0" b="0"/>
              <a:pathLst>
                <a:path w="166023" h="223873">
                  <a:moveTo>
                    <a:pt x="109661" y="13302"/>
                  </a:moveTo>
                  <a:lnTo>
                    <a:pt x="98482" y="2123"/>
                  </a:lnTo>
                  <a:lnTo>
                    <a:pt x="91680" y="0"/>
                  </a:lnTo>
                  <a:lnTo>
                    <a:pt x="65339" y="2602"/>
                  </a:lnTo>
                  <a:lnTo>
                    <a:pt x="24996" y="17081"/>
                  </a:lnTo>
                  <a:lnTo>
                    <a:pt x="14613" y="22840"/>
                  </a:lnTo>
                  <a:lnTo>
                    <a:pt x="7691" y="31359"/>
                  </a:lnTo>
                  <a:lnTo>
                    <a:pt x="0" y="53303"/>
                  </a:lnTo>
                  <a:lnTo>
                    <a:pt x="288" y="63366"/>
                  </a:lnTo>
                  <a:lnTo>
                    <a:pt x="6848" y="80786"/>
                  </a:lnTo>
                  <a:lnTo>
                    <a:pt x="14213" y="86367"/>
                  </a:lnTo>
                  <a:lnTo>
                    <a:pt x="34875" y="92569"/>
                  </a:lnTo>
                  <a:lnTo>
                    <a:pt x="86266" y="96550"/>
                  </a:lnTo>
                  <a:lnTo>
                    <a:pt x="126385" y="99579"/>
                  </a:lnTo>
                  <a:lnTo>
                    <a:pt x="149849" y="108579"/>
                  </a:lnTo>
                  <a:lnTo>
                    <a:pt x="157510" y="116594"/>
                  </a:lnTo>
                  <a:lnTo>
                    <a:pt x="166022" y="137978"/>
                  </a:lnTo>
                  <a:lnTo>
                    <a:pt x="165225" y="176325"/>
                  </a:lnTo>
                  <a:lnTo>
                    <a:pt x="159572" y="186325"/>
                  </a:lnTo>
                  <a:lnTo>
                    <a:pt x="140812" y="200555"/>
                  </a:lnTo>
                  <a:lnTo>
                    <a:pt x="109531" y="215143"/>
                  </a:lnTo>
                  <a:lnTo>
                    <a:pt x="54907" y="222722"/>
                  </a:lnTo>
                  <a:lnTo>
                    <a:pt x="35961" y="223872"/>
                  </a:lnTo>
                </a:path>
              </a:pathLst>
            </a:custGeom>
            <a:ln w="38100" cap="flat" cmpd="sng" algn="ctr">
              <a:solidFill>
                <a:srgbClr val="FF8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887156" y="1477292"/>
            <a:ext cx="3082376" cy="1557758"/>
            <a:chOff x="6887156" y="1477292"/>
            <a:chExt cx="3082376" cy="1557758"/>
          </a:xfrm>
        </p:grpSpPr>
        <p:sp>
          <p:nvSpPr>
            <p:cNvPr id="117" name="Freeform 116"/>
            <p:cNvSpPr/>
            <p:nvPr/>
          </p:nvSpPr>
          <p:spPr>
            <a:xfrm>
              <a:off x="6887156" y="1477292"/>
              <a:ext cx="1408575" cy="1557758"/>
            </a:xfrm>
            <a:custGeom>
              <a:avLst/>
              <a:gdLst/>
              <a:ahLst/>
              <a:cxnLst/>
              <a:rect l="0" t="0" r="0" b="0"/>
              <a:pathLst>
                <a:path w="1408575" h="1557758">
                  <a:moveTo>
                    <a:pt x="157922" y="252540"/>
                  </a:moveTo>
                  <a:lnTo>
                    <a:pt x="142281" y="270521"/>
                  </a:lnTo>
                  <a:lnTo>
                    <a:pt x="117489" y="322281"/>
                  </a:lnTo>
                  <a:lnTo>
                    <a:pt x="87102" y="381480"/>
                  </a:lnTo>
                  <a:lnTo>
                    <a:pt x="59819" y="442178"/>
                  </a:lnTo>
                  <a:lnTo>
                    <a:pt x="42834" y="495413"/>
                  </a:lnTo>
                  <a:lnTo>
                    <a:pt x="28214" y="550989"/>
                  </a:lnTo>
                  <a:lnTo>
                    <a:pt x="13662" y="612723"/>
                  </a:lnTo>
                  <a:lnTo>
                    <a:pt x="5554" y="667098"/>
                  </a:lnTo>
                  <a:lnTo>
                    <a:pt x="1642" y="714493"/>
                  </a:lnTo>
                  <a:lnTo>
                    <a:pt x="483" y="765581"/>
                  </a:lnTo>
                  <a:lnTo>
                    <a:pt x="91" y="828010"/>
                  </a:lnTo>
                  <a:lnTo>
                    <a:pt x="23" y="877075"/>
                  </a:lnTo>
                  <a:lnTo>
                    <a:pt x="0" y="936168"/>
                  </a:lnTo>
                  <a:lnTo>
                    <a:pt x="5585" y="987312"/>
                  </a:lnTo>
                  <a:lnTo>
                    <a:pt x="11888" y="1039615"/>
                  </a:lnTo>
                  <a:lnTo>
                    <a:pt x="30117" y="1095007"/>
                  </a:lnTo>
                  <a:lnTo>
                    <a:pt x="50105" y="1157799"/>
                  </a:lnTo>
                  <a:lnTo>
                    <a:pt x="75715" y="1219519"/>
                  </a:lnTo>
                  <a:lnTo>
                    <a:pt x="106007" y="1273588"/>
                  </a:lnTo>
                  <a:lnTo>
                    <a:pt x="147457" y="1336956"/>
                  </a:lnTo>
                  <a:lnTo>
                    <a:pt x="189513" y="1397025"/>
                  </a:lnTo>
                  <a:lnTo>
                    <a:pt x="243075" y="1450319"/>
                  </a:lnTo>
                  <a:lnTo>
                    <a:pt x="296084" y="1487558"/>
                  </a:lnTo>
                  <a:lnTo>
                    <a:pt x="356516" y="1517346"/>
                  </a:lnTo>
                  <a:lnTo>
                    <a:pt x="413535" y="1539856"/>
                  </a:lnTo>
                  <a:lnTo>
                    <a:pt x="441154" y="1549977"/>
                  </a:lnTo>
                  <a:lnTo>
                    <a:pt x="503424" y="1556474"/>
                  </a:lnTo>
                  <a:lnTo>
                    <a:pt x="561132" y="1557757"/>
                  </a:lnTo>
                  <a:lnTo>
                    <a:pt x="618761" y="1556841"/>
                  </a:lnTo>
                  <a:lnTo>
                    <a:pt x="679017" y="1546608"/>
                  </a:lnTo>
                  <a:lnTo>
                    <a:pt x="730997" y="1533322"/>
                  </a:lnTo>
                  <a:lnTo>
                    <a:pt x="788843" y="1515935"/>
                  </a:lnTo>
                  <a:lnTo>
                    <a:pt x="809168" y="1507760"/>
                  </a:lnTo>
                  <a:lnTo>
                    <a:pt x="864276" y="1477160"/>
                  </a:lnTo>
                  <a:lnTo>
                    <a:pt x="919349" y="1439595"/>
                  </a:lnTo>
                  <a:lnTo>
                    <a:pt x="947390" y="1423663"/>
                  </a:lnTo>
                  <a:lnTo>
                    <a:pt x="1008320" y="1369013"/>
                  </a:lnTo>
                  <a:lnTo>
                    <a:pt x="1068787" y="1310389"/>
                  </a:lnTo>
                  <a:lnTo>
                    <a:pt x="1126667" y="1252618"/>
                  </a:lnTo>
                  <a:lnTo>
                    <a:pt x="1171870" y="1199015"/>
                  </a:lnTo>
                  <a:lnTo>
                    <a:pt x="1207020" y="1138008"/>
                  </a:lnTo>
                  <a:lnTo>
                    <a:pt x="1237748" y="1083307"/>
                  </a:lnTo>
                  <a:lnTo>
                    <a:pt x="1261840" y="1025930"/>
                  </a:lnTo>
                  <a:lnTo>
                    <a:pt x="1283802" y="969111"/>
                  </a:lnTo>
                  <a:lnTo>
                    <a:pt x="1301930" y="915918"/>
                  </a:lnTo>
                  <a:lnTo>
                    <a:pt x="1324238" y="852671"/>
                  </a:lnTo>
                  <a:lnTo>
                    <a:pt x="1349687" y="794433"/>
                  </a:lnTo>
                  <a:lnTo>
                    <a:pt x="1368506" y="731262"/>
                  </a:lnTo>
                  <a:lnTo>
                    <a:pt x="1376051" y="682552"/>
                  </a:lnTo>
                  <a:lnTo>
                    <a:pt x="1384190" y="624869"/>
                  </a:lnTo>
                  <a:lnTo>
                    <a:pt x="1389827" y="572444"/>
                  </a:lnTo>
                  <a:lnTo>
                    <a:pt x="1397873" y="520842"/>
                  </a:lnTo>
                  <a:lnTo>
                    <a:pt x="1405398" y="466195"/>
                  </a:lnTo>
                  <a:lnTo>
                    <a:pt x="1408574" y="413199"/>
                  </a:lnTo>
                  <a:lnTo>
                    <a:pt x="1402269" y="357671"/>
                  </a:lnTo>
                  <a:lnTo>
                    <a:pt x="1395088" y="301642"/>
                  </a:lnTo>
                  <a:lnTo>
                    <a:pt x="1370672" y="242932"/>
                  </a:lnTo>
                  <a:lnTo>
                    <a:pt x="1355636" y="213818"/>
                  </a:lnTo>
                  <a:lnTo>
                    <a:pt x="1301920" y="154406"/>
                  </a:lnTo>
                  <a:lnTo>
                    <a:pt x="1250321" y="112171"/>
                  </a:lnTo>
                  <a:lnTo>
                    <a:pt x="1190995" y="77066"/>
                  </a:lnTo>
                  <a:lnTo>
                    <a:pt x="1137241" y="53423"/>
                  </a:lnTo>
                  <a:lnTo>
                    <a:pt x="1083282" y="35072"/>
                  </a:lnTo>
                  <a:lnTo>
                    <a:pt x="1030868" y="20937"/>
                  </a:lnTo>
                  <a:lnTo>
                    <a:pt x="975453" y="12469"/>
                  </a:lnTo>
                  <a:lnTo>
                    <a:pt x="918278" y="3560"/>
                  </a:lnTo>
                  <a:lnTo>
                    <a:pt x="854991" y="587"/>
                  </a:lnTo>
                  <a:lnTo>
                    <a:pt x="797083" y="0"/>
                  </a:lnTo>
                  <a:lnTo>
                    <a:pt x="734851" y="8208"/>
                  </a:lnTo>
                  <a:lnTo>
                    <a:pt x="674825" y="15544"/>
                  </a:lnTo>
                  <a:lnTo>
                    <a:pt x="623944" y="24911"/>
                  </a:lnTo>
                  <a:lnTo>
                    <a:pt x="563924" y="38557"/>
                  </a:lnTo>
                  <a:lnTo>
                    <a:pt x="500553" y="56020"/>
                  </a:lnTo>
                  <a:lnTo>
                    <a:pt x="448158" y="85010"/>
                  </a:lnTo>
                  <a:lnTo>
                    <a:pt x="391504" y="119301"/>
                  </a:lnTo>
                  <a:lnTo>
                    <a:pt x="329934" y="161303"/>
                  </a:lnTo>
                  <a:lnTo>
                    <a:pt x="271030" y="213546"/>
                  </a:lnTo>
                  <a:lnTo>
                    <a:pt x="210327" y="270751"/>
                  </a:lnTo>
                  <a:lnTo>
                    <a:pt x="190571" y="288710"/>
                  </a:lnTo>
                  <a:lnTo>
                    <a:pt x="145455" y="349913"/>
                  </a:lnTo>
                  <a:lnTo>
                    <a:pt x="126336" y="3894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291586" y="1982516"/>
              <a:ext cx="216954" cy="252685"/>
            </a:xfrm>
            <a:custGeom>
              <a:avLst/>
              <a:gdLst/>
              <a:ahLst/>
              <a:cxnLst/>
              <a:rect l="0" t="0" r="0" b="0"/>
              <a:pathLst>
                <a:path w="216954" h="252685">
                  <a:moveTo>
                    <a:pt x="195896" y="0"/>
                  </a:moveTo>
                  <a:lnTo>
                    <a:pt x="179128" y="5589"/>
                  </a:lnTo>
                  <a:lnTo>
                    <a:pt x="164657" y="17691"/>
                  </a:lnTo>
                  <a:lnTo>
                    <a:pt x="115198" y="75582"/>
                  </a:lnTo>
                  <a:lnTo>
                    <a:pt x="59026" y="136670"/>
                  </a:lnTo>
                  <a:lnTo>
                    <a:pt x="4304" y="185991"/>
                  </a:lnTo>
                  <a:lnTo>
                    <a:pt x="317" y="193014"/>
                  </a:lnTo>
                  <a:lnTo>
                    <a:pt x="0" y="200036"/>
                  </a:lnTo>
                  <a:lnTo>
                    <a:pt x="2127" y="207057"/>
                  </a:lnTo>
                  <a:lnTo>
                    <a:pt x="7056" y="212907"/>
                  </a:lnTo>
                  <a:lnTo>
                    <a:pt x="21890" y="222527"/>
                  </a:lnTo>
                  <a:lnTo>
                    <a:pt x="75650" y="237065"/>
                  </a:lnTo>
                  <a:lnTo>
                    <a:pt x="132543" y="244269"/>
                  </a:lnTo>
                  <a:lnTo>
                    <a:pt x="188842" y="251021"/>
                  </a:lnTo>
                  <a:lnTo>
                    <a:pt x="21695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97969" y="2066744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0" y="63171"/>
                  </a:moveTo>
                  <a:lnTo>
                    <a:pt x="37478" y="54837"/>
                  </a:lnTo>
                  <a:lnTo>
                    <a:pt x="88902" y="53076"/>
                  </a:lnTo>
                  <a:lnTo>
                    <a:pt x="138054" y="44322"/>
                  </a:lnTo>
                  <a:lnTo>
                    <a:pt x="195423" y="31328"/>
                  </a:lnTo>
                  <a:lnTo>
                    <a:pt x="252421" y="23085"/>
                  </a:lnTo>
                  <a:lnTo>
                    <a:pt x="314434" y="9871"/>
                  </a:lnTo>
                  <a:lnTo>
                    <a:pt x="377876" y="866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826165" y="1743591"/>
              <a:ext cx="117989" cy="333868"/>
            </a:xfrm>
            <a:custGeom>
              <a:avLst/>
              <a:gdLst/>
              <a:ahLst/>
              <a:cxnLst/>
              <a:rect l="0" t="0" r="0" b="0"/>
              <a:pathLst>
                <a:path w="117989" h="333868">
                  <a:moveTo>
                    <a:pt x="8758" y="123111"/>
                  </a:moveTo>
                  <a:lnTo>
                    <a:pt x="11877" y="177256"/>
                  </a:lnTo>
                  <a:lnTo>
                    <a:pt x="26716" y="237736"/>
                  </a:lnTo>
                  <a:lnTo>
                    <a:pt x="43907" y="291411"/>
                  </a:lnTo>
                  <a:lnTo>
                    <a:pt x="55561" y="333867"/>
                  </a:lnTo>
                  <a:lnTo>
                    <a:pt x="55168" y="333805"/>
                  </a:lnTo>
                  <a:lnTo>
                    <a:pt x="36469" y="274224"/>
                  </a:lnTo>
                  <a:lnTo>
                    <a:pt x="16658" y="220724"/>
                  </a:lnTo>
                  <a:lnTo>
                    <a:pt x="7198" y="168216"/>
                  </a:lnTo>
                  <a:lnTo>
                    <a:pt x="0" y="118113"/>
                  </a:lnTo>
                  <a:lnTo>
                    <a:pt x="918" y="57090"/>
                  </a:lnTo>
                  <a:lnTo>
                    <a:pt x="9563" y="31767"/>
                  </a:lnTo>
                  <a:lnTo>
                    <a:pt x="24324" y="11934"/>
                  </a:lnTo>
                  <a:lnTo>
                    <a:pt x="33173" y="3370"/>
                  </a:lnTo>
                  <a:lnTo>
                    <a:pt x="42582" y="0"/>
                  </a:lnTo>
                  <a:lnTo>
                    <a:pt x="52365" y="93"/>
                  </a:lnTo>
                  <a:lnTo>
                    <a:pt x="71422" y="6435"/>
                  </a:lnTo>
                  <a:lnTo>
                    <a:pt x="87691" y="17053"/>
                  </a:lnTo>
                  <a:lnTo>
                    <a:pt x="99601" y="32690"/>
                  </a:lnTo>
                  <a:lnTo>
                    <a:pt x="116779" y="71325"/>
                  </a:lnTo>
                  <a:lnTo>
                    <a:pt x="117988" y="91906"/>
                  </a:lnTo>
                  <a:lnTo>
                    <a:pt x="113456" y="111582"/>
                  </a:lnTo>
                  <a:lnTo>
                    <a:pt x="103643" y="128126"/>
                  </a:lnTo>
                  <a:lnTo>
                    <a:pt x="88363" y="140158"/>
                  </a:lnTo>
                  <a:lnTo>
                    <a:pt x="71044" y="148235"/>
                  </a:lnTo>
                  <a:lnTo>
                    <a:pt x="40343" y="1546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997789" y="1729832"/>
              <a:ext cx="47704" cy="273742"/>
            </a:xfrm>
            <a:custGeom>
              <a:avLst/>
              <a:gdLst/>
              <a:ahLst/>
              <a:cxnLst/>
              <a:rect l="0" t="0" r="0" b="0"/>
              <a:pathLst>
                <a:path w="47704" h="273742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309" y="102551"/>
                  </a:lnTo>
                  <a:lnTo>
                    <a:pt x="26785" y="154961"/>
                  </a:lnTo>
                  <a:lnTo>
                    <a:pt x="34096" y="194873"/>
                  </a:lnTo>
                  <a:lnTo>
                    <a:pt x="44005" y="257636"/>
                  </a:lnTo>
                  <a:lnTo>
                    <a:pt x="4770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109888" y="1834593"/>
              <a:ext cx="146175" cy="156519"/>
            </a:xfrm>
            <a:custGeom>
              <a:avLst/>
              <a:gdLst/>
              <a:ahLst/>
              <a:cxnLst/>
              <a:rect l="0" t="0" r="0" b="0"/>
              <a:pathLst>
                <a:path w="146175" h="156519">
                  <a:moveTo>
                    <a:pt x="72475" y="84752"/>
                  </a:moveTo>
                  <a:lnTo>
                    <a:pt x="66885" y="22659"/>
                  </a:lnTo>
                  <a:lnTo>
                    <a:pt x="61730" y="14111"/>
                  </a:lnTo>
                  <a:lnTo>
                    <a:pt x="46643" y="1493"/>
                  </a:lnTo>
                  <a:lnTo>
                    <a:pt x="38876" y="0"/>
                  </a:lnTo>
                  <a:lnTo>
                    <a:pt x="31358" y="1345"/>
                  </a:lnTo>
                  <a:lnTo>
                    <a:pt x="24007" y="4580"/>
                  </a:lnTo>
                  <a:lnTo>
                    <a:pt x="12719" y="17535"/>
                  </a:lnTo>
                  <a:lnTo>
                    <a:pt x="4973" y="36160"/>
                  </a:lnTo>
                  <a:lnTo>
                    <a:pt x="0" y="86245"/>
                  </a:lnTo>
                  <a:lnTo>
                    <a:pt x="1660" y="111152"/>
                  </a:lnTo>
                  <a:lnTo>
                    <a:pt x="10196" y="130020"/>
                  </a:lnTo>
                  <a:lnTo>
                    <a:pt x="28155" y="153797"/>
                  </a:lnTo>
                  <a:lnTo>
                    <a:pt x="34739" y="156518"/>
                  </a:lnTo>
                  <a:lnTo>
                    <a:pt x="41469" y="155993"/>
                  </a:lnTo>
                  <a:lnTo>
                    <a:pt x="48294" y="153303"/>
                  </a:lnTo>
                  <a:lnTo>
                    <a:pt x="58998" y="140955"/>
                  </a:lnTo>
                  <a:lnTo>
                    <a:pt x="66485" y="122599"/>
                  </a:lnTo>
                  <a:lnTo>
                    <a:pt x="69530" y="87127"/>
                  </a:lnTo>
                  <a:lnTo>
                    <a:pt x="65883" y="60889"/>
                  </a:lnTo>
                  <a:lnTo>
                    <a:pt x="66911" y="61824"/>
                  </a:lnTo>
                  <a:lnTo>
                    <a:pt x="72342" y="71052"/>
                  </a:lnTo>
                  <a:lnTo>
                    <a:pt x="101458" y="102806"/>
                  </a:lnTo>
                  <a:lnTo>
                    <a:pt x="146174" y="126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9256062" y="1845645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9576" y="24047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287648" y="1814060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52643" y="0"/>
                  </a:moveTo>
                  <a:lnTo>
                    <a:pt x="37988" y="58616"/>
                  </a:lnTo>
                  <a:lnTo>
                    <a:pt x="25614" y="112790"/>
                  </a:lnTo>
                  <a:lnTo>
                    <a:pt x="18838" y="168552"/>
                  </a:lnTo>
                  <a:lnTo>
                    <a:pt x="4387" y="23142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371876" y="1798989"/>
              <a:ext cx="97864" cy="152302"/>
            </a:xfrm>
            <a:custGeom>
              <a:avLst/>
              <a:gdLst/>
              <a:ahLst/>
              <a:cxnLst/>
              <a:rect l="0" t="0" r="0" b="0"/>
              <a:pathLst>
                <a:path w="97864" h="152302">
                  <a:moveTo>
                    <a:pt x="0" y="88770"/>
                  </a:moveTo>
                  <a:lnTo>
                    <a:pt x="42691" y="85651"/>
                  </a:lnTo>
                  <a:lnTo>
                    <a:pt x="62258" y="79195"/>
                  </a:lnTo>
                  <a:lnTo>
                    <a:pt x="78753" y="68527"/>
                  </a:lnTo>
                  <a:lnTo>
                    <a:pt x="90764" y="52867"/>
                  </a:lnTo>
                  <a:lnTo>
                    <a:pt x="95605" y="43778"/>
                  </a:lnTo>
                  <a:lnTo>
                    <a:pt x="97863" y="24320"/>
                  </a:lnTo>
                  <a:lnTo>
                    <a:pt x="96828" y="14218"/>
                  </a:lnTo>
                  <a:lnTo>
                    <a:pt x="91458" y="7483"/>
                  </a:lnTo>
                  <a:lnTo>
                    <a:pt x="73014" y="0"/>
                  </a:lnTo>
                  <a:lnTo>
                    <a:pt x="63883" y="344"/>
                  </a:lnTo>
                  <a:lnTo>
                    <a:pt x="47500" y="6966"/>
                  </a:lnTo>
                  <a:lnTo>
                    <a:pt x="25122" y="23848"/>
                  </a:lnTo>
                  <a:lnTo>
                    <a:pt x="9263" y="49257"/>
                  </a:lnTo>
                  <a:lnTo>
                    <a:pt x="2744" y="90191"/>
                  </a:lnTo>
                  <a:lnTo>
                    <a:pt x="7459" y="113188"/>
                  </a:lnTo>
                  <a:lnTo>
                    <a:pt x="23267" y="139289"/>
                  </a:lnTo>
                  <a:lnTo>
                    <a:pt x="29550" y="147016"/>
                  </a:lnTo>
                  <a:lnTo>
                    <a:pt x="38417" y="150997"/>
                  </a:lnTo>
                  <a:lnTo>
                    <a:pt x="60748" y="152301"/>
                  </a:lnTo>
                  <a:lnTo>
                    <a:pt x="76912" y="148982"/>
                  </a:lnTo>
                  <a:lnTo>
                    <a:pt x="94757" y="141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508746" y="1729832"/>
              <a:ext cx="115815" cy="182860"/>
            </a:xfrm>
            <a:custGeom>
              <a:avLst/>
              <a:gdLst/>
              <a:ahLst/>
              <a:cxnLst/>
              <a:rect l="0" t="0" r="0" b="0"/>
              <a:pathLst>
                <a:path w="115815" h="182860">
                  <a:moveTo>
                    <a:pt x="0" y="105285"/>
                  </a:moveTo>
                  <a:lnTo>
                    <a:pt x="34747" y="159160"/>
                  </a:lnTo>
                  <a:lnTo>
                    <a:pt x="45650" y="182859"/>
                  </a:lnTo>
                  <a:lnTo>
                    <a:pt x="45642" y="181567"/>
                  </a:lnTo>
                  <a:lnTo>
                    <a:pt x="41343" y="170774"/>
                  </a:lnTo>
                  <a:lnTo>
                    <a:pt x="28108" y="143796"/>
                  </a:lnTo>
                  <a:lnTo>
                    <a:pt x="24317" y="107857"/>
                  </a:lnTo>
                  <a:lnTo>
                    <a:pt x="35986" y="52981"/>
                  </a:lnTo>
                  <a:lnTo>
                    <a:pt x="48750" y="34855"/>
                  </a:lnTo>
                  <a:lnTo>
                    <a:pt x="66121" y="20170"/>
                  </a:lnTo>
                  <a:lnTo>
                    <a:pt x="99629" y="43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803545" y="1666661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0" y="0"/>
                  </a:moveTo>
                  <a:lnTo>
                    <a:pt x="3119" y="54144"/>
                  </a:lnTo>
                  <a:lnTo>
                    <a:pt x="20243" y="109091"/>
                  </a:lnTo>
                  <a:lnTo>
                    <a:pt x="37750" y="163835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740373" y="1568090"/>
              <a:ext cx="229159" cy="327172"/>
            </a:xfrm>
            <a:custGeom>
              <a:avLst/>
              <a:gdLst/>
              <a:ahLst/>
              <a:cxnLst/>
              <a:rect l="0" t="0" r="0" b="0"/>
              <a:pathLst>
                <a:path w="229159" h="327172">
                  <a:moveTo>
                    <a:pt x="0" y="77514"/>
                  </a:moveTo>
                  <a:lnTo>
                    <a:pt x="20244" y="33551"/>
                  </a:lnTo>
                  <a:lnTo>
                    <a:pt x="35903" y="19760"/>
                  </a:lnTo>
                  <a:lnTo>
                    <a:pt x="74553" y="1375"/>
                  </a:lnTo>
                  <a:lnTo>
                    <a:pt x="95136" y="0"/>
                  </a:lnTo>
                  <a:lnTo>
                    <a:pt x="114813" y="4459"/>
                  </a:lnTo>
                  <a:lnTo>
                    <a:pt x="131356" y="14239"/>
                  </a:lnTo>
                  <a:lnTo>
                    <a:pt x="143389" y="29505"/>
                  </a:lnTo>
                  <a:lnTo>
                    <a:pt x="148235" y="38489"/>
                  </a:lnTo>
                  <a:lnTo>
                    <a:pt x="150500" y="60949"/>
                  </a:lnTo>
                  <a:lnTo>
                    <a:pt x="142423" y="107907"/>
                  </a:lnTo>
                  <a:lnTo>
                    <a:pt x="121156" y="149808"/>
                  </a:lnTo>
                  <a:lnTo>
                    <a:pt x="108050" y="166576"/>
                  </a:lnTo>
                  <a:lnTo>
                    <a:pt x="104789" y="168474"/>
                  </a:lnTo>
                  <a:lnTo>
                    <a:pt x="103785" y="166230"/>
                  </a:lnTo>
                  <a:lnTo>
                    <a:pt x="104285" y="161224"/>
                  </a:lnTo>
                  <a:lnTo>
                    <a:pt x="108128" y="156717"/>
                  </a:lnTo>
                  <a:lnTo>
                    <a:pt x="121756" y="148590"/>
                  </a:lnTo>
                  <a:lnTo>
                    <a:pt x="142631" y="147318"/>
                  </a:lnTo>
                  <a:lnTo>
                    <a:pt x="166337" y="151822"/>
                  </a:lnTo>
                  <a:lnTo>
                    <a:pt x="188572" y="161622"/>
                  </a:lnTo>
                  <a:lnTo>
                    <a:pt x="203913" y="176896"/>
                  </a:lnTo>
                  <a:lnTo>
                    <a:pt x="223293" y="215298"/>
                  </a:lnTo>
                  <a:lnTo>
                    <a:pt x="229158" y="251830"/>
                  </a:lnTo>
                  <a:lnTo>
                    <a:pt x="224290" y="272361"/>
                  </a:lnTo>
                  <a:lnTo>
                    <a:pt x="202103" y="304605"/>
                  </a:lnTo>
                  <a:lnTo>
                    <a:pt x="182630" y="316094"/>
                  </a:lnTo>
                  <a:lnTo>
                    <a:pt x="145360" y="326019"/>
                  </a:lnTo>
                  <a:lnTo>
                    <a:pt x="120756" y="327171"/>
                  </a:lnTo>
                  <a:lnTo>
                    <a:pt x="84228" y="319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797748" y="2340485"/>
              <a:ext cx="276039" cy="151703"/>
            </a:xfrm>
            <a:custGeom>
              <a:avLst/>
              <a:gdLst/>
              <a:ahLst/>
              <a:cxnLst/>
              <a:rect l="0" t="0" r="0" b="0"/>
              <a:pathLst>
                <a:path w="276039" h="151703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584" y="94999"/>
                  </a:lnTo>
                  <a:lnTo>
                    <a:pt x="35836" y="136918"/>
                  </a:lnTo>
                  <a:lnTo>
                    <a:pt x="44471" y="143921"/>
                  </a:lnTo>
                  <a:lnTo>
                    <a:pt x="66544" y="151702"/>
                  </a:lnTo>
                  <a:lnTo>
                    <a:pt x="88832" y="148921"/>
                  </a:lnTo>
                  <a:lnTo>
                    <a:pt x="99689" y="144904"/>
                  </a:lnTo>
                  <a:lnTo>
                    <a:pt x="114871" y="131082"/>
                  </a:lnTo>
                  <a:lnTo>
                    <a:pt x="134150" y="93613"/>
                  </a:lnTo>
                  <a:lnTo>
                    <a:pt x="138090" y="90484"/>
                  </a:lnTo>
                  <a:lnTo>
                    <a:pt x="141886" y="91908"/>
                  </a:lnTo>
                  <a:lnTo>
                    <a:pt x="169506" y="126400"/>
                  </a:lnTo>
                  <a:lnTo>
                    <a:pt x="187236" y="137286"/>
                  </a:lnTo>
                  <a:lnTo>
                    <a:pt x="206814" y="139784"/>
                  </a:lnTo>
                  <a:lnTo>
                    <a:pt x="227214" y="135826"/>
                  </a:lnTo>
                  <a:lnTo>
                    <a:pt x="247978" y="126267"/>
                  </a:lnTo>
                  <a:lnTo>
                    <a:pt x="262667" y="111101"/>
                  </a:lnTo>
                  <a:lnTo>
                    <a:pt x="268221" y="102143"/>
                  </a:lnTo>
                  <a:lnTo>
                    <a:pt x="276038" y="61590"/>
                  </a:lnTo>
                  <a:lnTo>
                    <a:pt x="2688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61306" y="232995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7958" y="61111"/>
                  </a:lnTo>
                  <a:lnTo>
                    <a:pt x="31667" y="98639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40249" y="220361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266591" y="2224609"/>
              <a:ext cx="147400" cy="136934"/>
            </a:xfrm>
            <a:custGeom>
              <a:avLst/>
              <a:gdLst/>
              <a:ahLst/>
              <a:cxnLst/>
              <a:rect l="0" t="0" r="0" b="0"/>
              <a:pathLst>
                <a:path w="147400" h="136934">
                  <a:moveTo>
                    <a:pt x="0" y="84290"/>
                  </a:moveTo>
                  <a:lnTo>
                    <a:pt x="25172" y="131146"/>
                  </a:lnTo>
                  <a:lnTo>
                    <a:pt x="13068" y="79599"/>
                  </a:lnTo>
                  <a:lnTo>
                    <a:pt x="14401" y="43906"/>
                  </a:lnTo>
                  <a:lnTo>
                    <a:pt x="20439" y="23058"/>
                  </a:lnTo>
                  <a:lnTo>
                    <a:pt x="30920" y="5993"/>
                  </a:lnTo>
                  <a:lnTo>
                    <a:pt x="38161" y="1676"/>
                  </a:lnTo>
                  <a:lnTo>
                    <a:pt x="55565" y="0"/>
                  </a:lnTo>
                  <a:lnTo>
                    <a:pt x="71880" y="6274"/>
                  </a:lnTo>
                  <a:lnTo>
                    <a:pt x="101416" y="29365"/>
                  </a:lnTo>
                  <a:lnTo>
                    <a:pt x="134793" y="85014"/>
                  </a:lnTo>
                  <a:lnTo>
                    <a:pt x="147399" y="1369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44968" y="2182557"/>
              <a:ext cx="139747" cy="200043"/>
            </a:xfrm>
            <a:custGeom>
              <a:avLst/>
              <a:gdLst/>
              <a:ahLst/>
              <a:cxnLst/>
              <a:rect l="0" t="0" r="0" b="0"/>
              <a:pathLst>
                <a:path w="139747" h="200043">
                  <a:moveTo>
                    <a:pt x="105893" y="0"/>
                  </a:moveTo>
                  <a:lnTo>
                    <a:pt x="83536" y="0"/>
                  </a:lnTo>
                  <a:lnTo>
                    <a:pt x="52865" y="11179"/>
                  </a:lnTo>
                  <a:lnTo>
                    <a:pt x="4699" y="49498"/>
                  </a:lnTo>
                  <a:lnTo>
                    <a:pt x="995" y="57565"/>
                  </a:lnTo>
                  <a:lnTo>
                    <a:pt x="0" y="75887"/>
                  </a:lnTo>
                  <a:lnTo>
                    <a:pt x="3712" y="81007"/>
                  </a:lnTo>
                  <a:lnTo>
                    <a:pt x="9696" y="83251"/>
                  </a:lnTo>
                  <a:lnTo>
                    <a:pt x="25705" y="82624"/>
                  </a:lnTo>
                  <a:lnTo>
                    <a:pt x="80428" y="75106"/>
                  </a:lnTo>
                  <a:lnTo>
                    <a:pt x="103934" y="80564"/>
                  </a:lnTo>
                  <a:lnTo>
                    <a:pt x="115115" y="85295"/>
                  </a:lnTo>
                  <a:lnTo>
                    <a:pt x="130659" y="99910"/>
                  </a:lnTo>
                  <a:lnTo>
                    <a:pt x="136441" y="108721"/>
                  </a:lnTo>
                  <a:lnTo>
                    <a:pt x="139746" y="127869"/>
                  </a:lnTo>
                  <a:lnTo>
                    <a:pt x="138991" y="137888"/>
                  </a:lnTo>
                  <a:lnTo>
                    <a:pt x="131911" y="155260"/>
                  </a:lnTo>
                  <a:lnTo>
                    <a:pt x="119796" y="170780"/>
                  </a:lnTo>
                  <a:lnTo>
                    <a:pt x="84836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8244211" y="3021466"/>
            <a:ext cx="1633034" cy="793463"/>
            <a:chOff x="8244211" y="3021466"/>
            <a:chExt cx="1633034" cy="793463"/>
          </a:xfrm>
        </p:grpSpPr>
        <p:sp>
          <p:nvSpPr>
            <p:cNvPr id="135" name="Freeform 134"/>
            <p:cNvSpPr/>
            <p:nvPr/>
          </p:nvSpPr>
          <p:spPr>
            <a:xfrm>
              <a:off x="8244211" y="3393334"/>
              <a:ext cx="137987" cy="207048"/>
            </a:xfrm>
            <a:custGeom>
              <a:avLst/>
              <a:gdLst/>
              <a:ahLst/>
              <a:cxnLst/>
              <a:rect l="0" t="0" r="0" b="0"/>
              <a:pathLst>
                <a:path w="137987" h="207048">
                  <a:moveTo>
                    <a:pt x="1115" y="126342"/>
                  </a:moveTo>
                  <a:lnTo>
                    <a:pt x="50614" y="185935"/>
                  </a:lnTo>
                  <a:lnTo>
                    <a:pt x="71414" y="207040"/>
                  </a:lnTo>
                  <a:lnTo>
                    <a:pt x="74888" y="207047"/>
                  </a:lnTo>
                  <a:lnTo>
                    <a:pt x="76033" y="202372"/>
                  </a:lnTo>
                  <a:lnTo>
                    <a:pt x="75627" y="194576"/>
                  </a:lnTo>
                  <a:lnTo>
                    <a:pt x="63878" y="166837"/>
                  </a:lnTo>
                  <a:lnTo>
                    <a:pt x="21862" y="105143"/>
                  </a:lnTo>
                  <a:lnTo>
                    <a:pt x="361" y="63143"/>
                  </a:lnTo>
                  <a:lnTo>
                    <a:pt x="0" y="42102"/>
                  </a:lnTo>
                  <a:lnTo>
                    <a:pt x="3881" y="33917"/>
                  </a:lnTo>
                  <a:lnTo>
                    <a:pt x="17552" y="21703"/>
                  </a:lnTo>
                  <a:lnTo>
                    <a:pt x="44980" y="8250"/>
                  </a:lnTo>
                  <a:lnTo>
                    <a:pt x="98991" y="1630"/>
                  </a:lnTo>
                  <a:lnTo>
                    <a:pt x="1379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55855" y="3445977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0" y="0"/>
                  </a:moveTo>
                  <a:lnTo>
                    <a:pt x="58618" y="0"/>
                  </a:lnTo>
                  <a:lnTo>
                    <a:pt x="121197" y="0"/>
                  </a:lnTo>
                  <a:lnTo>
                    <a:pt x="172521" y="0"/>
                  </a:lnTo>
                  <a:lnTo>
                    <a:pt x="222433" y="0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56226" y="3140650"/>
              <a:ext cx="243964" cy="315856"/>
            </a:xfrm>
            <a:custGeom>
              <a:avLst/>
              <a:gdLst/>
              <a:ahLst/>
              <a:cxnLst/>
              <a:rect l="0" t="0" r="0" b="0"/>
              <a:pathLst>
                <a:path w="243964" h="315856">
                  <a:moveTo>
                    <a:pt x="36583" y="315855"/>
                  </a:moveTo>
                  <a:lnTo>
                    <a:pt x="28250" y="278377"/>
                  </a:lnTo>
                  <a:lnTo>
                    <a:pt x="20898" y="226954"/>
                  </a:lnTo>
                  <a:lnTo>
                    <a:pt x="15417" y="164500"/>
                  </a:lnTo>
                  <a:lnTo>
                    <a:pt x="4283" y="109010"/>
                  </a:lnTo>
                  <a:lnTo>
                    <a:pt x="0" y="85884"/>
                  </a:lnTo>
                  <a:lnTo>
                    <a:pt x="1997" y="63907"/>
                  </a:lnTo>
                  <a:lnTo>
                    <a:pt x="6506" y="60152"/>
                  </a:lnTo>
                  <a:lnTo>
                    <a:pt x="13022" y="61159"/>
                  </a:lnTo>
                  <a:lnTo>
                    <a:pt x="28451" y="71635"/>
                  </a:lnTo>
                  <a:lnTo>
                    <a:pt x="78816" y="134321"/>
                  </a:lnTo>
                  <a:lnTo>
                    <a:pt x="116854" y="183588"/>
                  </a:lnTo>
                  <a:lnTo>
                    <a:pt x="149404" y="206345"/>
                  </a:lnTo>
                  <a:lnTo>
                    <a:pt x="188684" y="216728"/>
                  </a:lnTo>
                  <a:lnTo>
                    <a:pt x="199985" y="214675"/>
                  </a:lnTo>
                  <a:lnTo>
                    <a:pt x="218780" y="203036"/>
                  </a:lnTo>
                  <a:lnTo>
                    <a:pt x="231813" y="186164"/>
                  </a:lnTo>
                  <a:lnTo>
                    <a:pt x="240335" y="164628"/>
                  </a:lnTo>
                  <a:lnTo>
                    <a:pt x="243963" y="120789"/>
                  </a:lnTo>
                  <a:lnTo>
                    <a:pt x="236979" y="78813"/>
                  </a:lnTo>
                  <a:lnTo>
                    <a:pt x="213259" y="21731"/>
                  </a:lnTo>
                  <a:lnTo>
                    <a:pt x="2050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60250" y="3214350"/>
              <a:ext cx="105442" cy="118175"/>
            </a:xfrm>
            <a:custGeom>
              <a:avLst/>
              <a:gdLst/>
              <a:ahLst/>
              <a:cxnLst/>
              <a:rect l="0" t="0" r="0" b="0"/>
              <a:pathLst>
                <a:path w="105442" h="118175">
                  <a:moveTo>
                    <a:pt x="48414" y="10528"/>
                  </a:moveTo>
                  <a:lnTo>
                    <a:pt x="24367" y="20104"/>
                  </a:lnTo>
                  <a:lnTo>
                    <a:pt x="10040" y="30772"/>
                  </a:lnTo>
                  <a:lnTo>
                    <a:pt x="2113" y="49551"/>
                  </a:lnTo>
                  <a:lnTo>
                    <a:pt x="0" y="61110"/>
                  </a:lnTo>
                  <a:lnTo>
                    <a:pt x="3889" y="83312"/>
                  </a:lnTo>
                  <a:lnTo>
                    <a:pt x="8202" y="94146"/>
                  </a:lnTo>
                  <a:lnTo>
                    <a:pt x="22353" y="109303"/>
                  </a:lnTo>
                  <a:lnTo>
                    <a:pt x="31040" y="114983"/>
                  </a:lnTo>
                  <a:lnTo>
                    <a:pt x="50051" y="118174"/>
                  </a:lnTo>
                  <a:lnTo>
                    <a:pt x="70198" y="114523"/>
                  </a:lnTo>
                  <a:lnTo>
                    <a:pt x="90851" y="105101"/>
                  </a:lnTo>
                  <a:lnTo>
                    <a:pt x="97762" y="96974"/>
                  </a:lnTo>
                  <a:lnTo>
                    <a:pt x="105441" y="75465"/>
                  </a:lnTo>
                  <a:lnTo>
                    <a:pt x="102615" y="53427"/>
                  </a:lnTo>
                  <a:lnTo>
                    <a:pt x="92390" y="33104"/>
                  </a:lnTo>
                  <a:lnTo>
                    <a:pt x="76148" y="16272"/>
                  </a:lnTo>
                  <a:lnTo>
                    <a:pt x="60349" y="7232"/>
                  </a:lnTo>
                  <a:lnTo>
                    <a:pt x="37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408075" y="3161707"/>
              <a:ext cx="118842" cy="140803"/>
            </a:xfrm>
            <a:custGeom>
              <a:avLst/>
              <a:gdLst/>
              <a:ahLst/>
              <a:cxnLst/>
              <a:rect l="0" t="0" r="0" b="0"/>
              <a:pathLst>
                <a:path w="118842" h="140803">
                  <a:moveTo>
                    <a:pt x="79614" y="10529"/>
                  </a:moveTo>
                  <a:lnTo>
                    <a:pt x="35651" y="30772"/>
                  </a:lnTo>
                  <a:lnTo>
                    <a:pt x="10957" y="55522"/>
                  </a:lnTo>
                  <a:lnTo>
                    <a:pt x="2306" y="78099"/>
                  </a:lnTo>
                  <a:lnTo>
                    <a:pt x="0" y="90671"/>
                  </a:lnTo>
                  <a:lnTo>
                    <a:pt x="3676" y="113998"/>
                  </a:lnTo>
                  <a:lnTo>
                    <a:pt x="7932" y="125131"/>
                  </a:lnTo>
                  <a:lnTo>
                    <a:pt x="15449" y="132554"/>
                  </a:lnTo>
                  <a:lnTo>
                    <a:pt x="36278" y="140802"/>
                  </a:lnTo>
                  <a:lnTo>
                    <a:pt x="58015" y="138228"/>
                  </a:lnTo>
                  <a:lnTo>
                    <a:pt x="78204" y="129285"/>
                  </a:lnTo>
                  <a:lnTo>
                    <a:pt x="94975" y="117512"/>
                  </a:lnTo>
                  <a:lnTo>
                    <a:pt x="107109" y="101361"/>
                  </a:lnTo>
                  <a:lnTo>
                    <a:pt x="115231" y="81314"/>
                  </a:lnTo>
                  <a:lnTo>
                    <a:pt x="118841" y="56807"/>
                  </a:lnTo>
                  <a:lnTo>
                    <a:pt x="114206" y="36556"/>
                  </a:lnTo>
                  <a:lnTo>
                    <a:pt x="901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603503" y="3021466"/>
              <a:ext cx="273742" cy="228345"/>
            </a:xfrm>
            <a:custGeom>
              <a:avLst/>
              <a:gdLst/>
              <a:ahLst/>
              <a:cxnLst/>
              <a:rect l="0" t="0" r="0" b="0"/>
              <a:pathLst>
                <a:path w="273742" h="228345">
                  <a:moveTo>
                    <a:pt x="0" y="150770"/>
                  </a:moveTo>
                  <a:lnTo>
                    <a:pt x="17958" y="204645"/>
                  </a:lnTo>
                  <a:lnTo>
                    <a:pt x="25858" y="228344"/>
                  </a:lnTo>
                  <a:lnTo>
                    <a:pt x="6659" y="170746"/>
                  </a:lnTo>
                  <a:lnTo>
                    <a:pt x="1974" y="134332"/>
                  </a:lnTo>
                  <a:lnTo>
                    <a:pt x="6174" y="99496"/>
                  </a:lnTo>
                  <a:lnTo>
                    <a:pt x="11135" y="90851"/>
                  </a:lnTo>
                  <a:lnTo>
                    <a:pt x="26006" y="78126"/>
                  </a:lnTo>
                  <a:lnTo>
                    <a:pt x="34885" y="77774"/>
                  </a:lnTo>
                  <a:lnTo>
                    <a:pt x="54109" y="86742"/>
                  </a:lnTo>
                  <a:lnTo>
                    <a:pt x="86641" y="113859"/>
                  </a:lnTo>
                  <a:lnTo>
                    <a:pt x="112477" y="151798"/>
                  </a:lnTo>
                  <a:lnTo>
                    <a:pt x="117099" y="161984"/>
                  </a:lnTo>
                  <a:lnTo>
                    <a:pt x="120180" y="164095"/>
                  </a:lnTo>
                  <a:lnTo>
                    <a:pt x="122234" y="160823"/>
                  </a:lnTo>
                  <a:lnTo>
                    <a:pt x="126856" y="145880"/>
                  </a:lnTo>
                  <a:lnTo>
                    <a:pt x="136709" y="127540"/>
                  </a:lnTo>
                  <a:lnTo>
                    <a:pt x="152006" y="113929"/>
                  </a:lnTo>
                  <a:lnTo>
                    <a:pt x="210975" y="84942"/>
                  </a:lnTo>
                  <a:lnTo>
                    <a:pt x="247174" y="58998"/>
                  </a:lnTo>
                  <a:lnTo>
                    <a:pt x="250180" y="52154"/>
                  </a:lnTo>
                  <a:lnTo>
                    <a:pt x="249845" y="45252"/>
                  </a:lnTo>
                  <a:lnTo>
                    <a:pt x="243233" y="31343"/>
                  </a:lnTo>
                  <a:lnTo>
                    <a:pt x="232496" y="17363"/>
                  </a:lnTo>
                  <a:lnTo>
                    <a:pt x="207708" y="1927"/>
                  </a:lnTo>
                  <a:lnTo>
                    <a:pt x="188241" y="0"/>
                  </a:lnTo>
                  <a:lnTo>
                    <a:pt x="169060" y="4212"/>
                  </a:lnTo>
                  <a:lnTo>
                    <a:pt x="152737" y="13883"/>
                  </a:lnTo>
                  <a:lnTo>
                    <a:pt x="147448" y="22078"/>
                  </a:lnTo>
                  <a:lnTo>
                    <a:pt x="141571" y="43661"/>
                  </a:lnTo>
                  <a:lnTo>
                    <a:pt x="143853" y="87708"/>
                  </a:lnTo>
                  <a:lnTo>
                    <a:pt x="155181" y="114554"/>
                  </a:lnTo>
                  <a:lnTo>
                    <a:pt x="185461" y="154794"/>
                  </a:lnTo>
                  <a:lnTo>
                    <a:pt x="206040" y="164257"/>
                  </a:lnTo>
                  <a:lnTo>
                    <a:pt x="240813" y="169584"/>
                  </a:lnTo>
                  <a:lnTo>
                    <a:pt x="273741" y="171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908622" y="3614433"/>
              <a:ext cx="240279" cy="200496"/>
            </a:xfrm>
            <a:custGeom>
              <a:avLst/>
              <a:gdLst/>
              <a:ahLst/>
              <a:cxnLst/>
              <a:rect l="0" t="0" r="0" b="0"/>
              <a:pathLst>
                <a:path w="240279" h="200496">
                  <a:moveTo>
                    <a:pt x="0" y="52642"/>
                  </a:moveTo>
                  <a:lnTo>
                    <a:pt x="3120" y="95334"/>
                  </a:lnTo>
                  <a:lnTo>
                    <a:pt x="17958" y="154710"/>
                  </a:lnTo>
                  <a:lnTo>
                    <a:pt x="24749" y="177554"/>
                  </a:lnTo>
                  <a:lnTo>
                    <a:pt x="30537" y="186220"/>
                  </a:lnTo>
                  <a:lnTo>
                    <a:pt x="46327" y="198968"/>
                  </a:lnTo>
                  <a:lnTo>
                    <a:pt x="54282" y="200495"/>
                  </a:lnTo>
                  <a:lnTo>
                    <a:pt x="61924" y="199174"/>
                  </a:lnTo>
                  <a:lnTo>
                    <a:pt x="69359" y="195954"/>
                  </a:lnTo>
                  <a:lnTo>
                    <a:pt x="80739" y="183017"/>
                  </a:lnTo>
                  <a:lnTo>
                    <a:pt x="97577" y="146116"/>
                  </a:lnTo>
                  <a:lnTo>
                    <a:pt x="103001" y="109844"/>
                  </a:lnTo>
                  <a:lnTo>
                    <a:pt x="106102" y="104815"/>
                  </a:lnTo>
                  <a:lnTo>
                    <a:pt x="110509" y="104972"/>
                  </a:lnTo>
                  <a:lnTo>
                    <a:pt x="121645" y="114504"/>
                  </a:lnTo>
                  <a:lnTo>
                    <a:pt x="142238" y="137262"/>
                  </a:lnTo>
                  <a:lnTo>
                    <a:pt x="160313" y="147963"/>
                  </a:lnTo>
                  <a:lnTo>
                    <a:pt x="180045" y="150379"/>
                  </a:lnTo>
                  <a:lnTo>
                    <a:pt x="199343" y="146384"/>
                  </a:lnTo>
                  <a:lnTo>
                    <a:pt x="215719" y="136809"/>
                  </a:lnTo>
                  <a:lnTo>
                    <a:pt x="221022" y="128641"/>
                  </a:lnTo>
                  <a:lnTo>
                    <a:pt x="235819" y="74233"/>
                  </a:lnTo>
                  <a:lnTo>
                    <a:pt x="240278" y="36683"/>
                  </a:lnTo>
                  <a:lnTo>
                    <a:pt x="238202" y="1903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245534" y="3635490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17958" y="53875"/>
                  </a:lnTo>
                  <a:lnTo>
                    <a:pt x="39018" y="117055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35006" y="350914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361347" y="3551761"/>
              <a:ext cx="126343" cy="157429"/>
            </a:xfrm>
            <a:custGeom>
              <a:avLst/>
              <a:gdLst/>
              <a:ahLst/>
              <a:cxnLst/>
              <a:rect l="0" t="0" r="0" b="0"/>
              <a:pathLst>
                <a:path w="126343" h="157429">
                  <a:moveTo>
                    <a:pt x="0" y="104786"/>
                  </a:moveTo>
                  <a:lnTo>
                    <a:pt x="20244" y="148748"/>
                  </a:lnTo>
                  <a:lnTo>
                    <a:pt x="22855" y="151642"/>
                  </a:lnTo>
                  <a:lnTo>
                    <a:pt x="23425" y="150061"/>
                  </a:lnTo>
                  <a:lnTo>
                    <a:pt x="9812" y="96975"/>
                  </a:lnTo>
                  <a:lnTo>
                    <a:pt x="1939" y="38642"/>
                  </a:lnTo>
                  <a:lnTo>
                    <a:pt x="7101" y="16507"/>
                  </a:lnTo>
                  <a:lnTo>
                    <a:pt x="11753" y="7329"/>
                  </a:lnTo>
                  <a:lnTo>
                    <a:pt x="19534" y="2380"/>
                  </a:lnTo>
                  <a:lnTo>
                    <a:pt x="40658" y="0"/>
                  </a:lnTo>
                  <a:lnTo>
                    <a:pt x="49332" y="3344"/>
                  </a:lnTo>
                  <a:lnTo>
                    <a:pt x="81438" y="37918"/>
                  </a:lnTo>
                  <a:lnTo>
                    <a:pt x="100532" y="74550"/>
                  </a:lnTo>
                  <a:lnTo>
                    <a:pt x="121554" y="134150"/>
                  </a:lnTo>
                  <a:lnTo>
                    <a:pt x="126342" y="157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545329" y="3477562"/>
              <a:ext cx="162161" cy="189514"/>
            </a:xfrm>
            <a:custGeom>
              <a:avLst/>
              <a:gdLst/>
              <a:ahLst/>
              <a:cxnLst/>
              <a:rect l="0" t="0" r="0" b="0"/>
              <a:pathLst>
                <a:path w="162161" h="189514">
                  <a:moveTo>
                    <a:pt x="110817" y="0"/>
                  </a:moveTo>
                  <a:lnTo>
                    <a:pt x="56942" y="19128"/>
                  </a:lnTo>
                  <a:lnTo>
                    <a:pt x="5369" y="49804"/>
                  </a:lnTo>
                  <a:lnTo>
                    <a:pt x="744" y="56599"/>
                  </a:lnTo>
                  <a:lnTo>
                    <a:pt x="0" y="63469"/>
                  </a:lnTo>
                  <a:lnTo>
                    <a:pt x="1844" y="70389"/>
                  </a:lnTo>
                  <a:lnTo>
                    <a:pt x="7753" y="75002"/>
                  </a:lnTo>
                  <a:lnTo>
                    <a:pt x="26796" y="80128"/>
                  </a:lnTo>
                  <a:lnTo>
                    <a:pt x="89778" y="80392"/>
                  </a:lnTo>
                  <a:lnTo>
                    <a:pt x="142405" y="106629"/>
                  </a:lnTo>
                  <a:lnTo>
                    <a:pt x="152932" y="113200"/>
                  </a:lnTo>
                  <a:lnTo>
                    <a:pt x="158780" y="121090"/>
                  </a:lnTo>
                  <a:lnTo>
                    <a:pt x="161511" y="129860"/>
                  </a:lnTo>
                  <a:lnTo>
                    <a:pt x="162160" y="139216"/>
                  </a:lnTo>
                  <a:lnTo>
                    <a:pt x="159084" y="146623"/>
                  </a:lnTo>
                  <a:lnTo>
                    <a:pt x="146307" y="157973"/>
                  </a:lnTo>
                  <a:lnTo>
                    <a:pt x="101103" y="180857"/>
                  </a:lnTo>
                  <a:lnTo>
                    <a:pt x="4764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1027778" y="4631223"/>
            <a:ext cx="6274986" cy="852809"/>
            <a:chOff x="1027778" y="4631223"/>
            <a:chExt cx="6274986" cy="852809"/>
          </a:xfrm>
        </p:grpSpPr>
        <p:grpSp>
          <p:nvGrpSpPr>
            <p:cNvPr id="160" name="Group 159"/>
            <p:cNvGrpSpPr/>
            <p:nvPr/>
          </p:nvGrpSpPr>
          <p:grpSpPr>
            <a:xfrm>
              <a:off x="1027778" y="4875822"/>
              <a:ext cx="2339021" cy="608210"/>
              <a:chOff x="1027778" y="4875822"/>
              <a:chExt cx="2339021" cy="608210"/>
            </a:xfrm>
          </p:grpSpPr>
          <p:sp>
            <p:nvSpPr>
              <p:cNvPr id="147" name="Freeform 146"/>
              <p:cNvSpPr/>
              <p:nvPr/>
            </p:nvSpPr>
            <p:spPr>
              <a:xfrm>
                <a:off x="1156315" y="4989191"/>
                <a:ext cx="29392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29392" h="357970">
                    <a:moveTo>
                      <a:pt x="8334" y="0"/>
                    </a:moveTo>
                    <a:lnTo>
                      <a:pt x="0" y="37478"/>
                    </a:lnTo>
                    <a:lnTo>
                      <a:pt x="1575" y="75446"/>
                    </a:lnTo>
                    <a:lnTo>
                      <a:pt x="6999" y="135786"/>
                    </a:lnTo>
                    <a:lnTo>
                      <a:pt x="13527" y="186722"/>
                    </a:lnTo>
                    <a:lnTo>
                      <a:pt x="17282" y="238860"/>
                    </a:lnTo>
                    <a:lnTo>
                      <a:pt x="19720" y="299303"/>
                    </a:lnTo>
                    <a:lnTo>
                      <a:pt x="29391" y="35796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8" name="Freeform 147"/>
              <p:cNvSpPr/>
              <p:nvPr/>
            </p:nvSpPr>
            <p:spPr>
              <a:xfrm>
                <a:off x="1027778" y="4875822"/>
                <a:ext cx="283021" cy="271298"/>
              </a:xfrm>
              <a:custGeom>
                <a:avLst/>
                <a:gdLst/>
                <a:ahLst/>
                <a:cxnLst/>
                <a:rect l="0" t="0" r="0" b="0"/>
                <a:pathLst>
                  <a:path w="283021" h="271298">
                    <a:moveTo>
                      <a:pt x="0" y="155484"/>
                    </a:moveTo>
                    <a:lnTo>
                      <a:pt x="3120" y="112792"/>
                    </a:lnTo>
                    <a:lnTo>
                      <a:pt x="14573" y="81613"/>
                    </a:lnTo>
                    <a:lnTo>
                      <a:pt x="39404" y="39636"/>
                    </a:lnTo>
                    <a:lnTo>
                      <a:pt x="56117" y="24837"/>
                    </a:lnTo>
                    <a:lnTo>
                      <a:pt x="95443" y="5804"/>
                    </a:lnTo>
                    <a:lnTo>
                      <a:pt x="132135" y="0"/>
                    </a:lnTo>
                    <a:lnTo>
                      <a:pt x="178049" y="6444"/>
                    </a:lnTo>
                    <a:lnTo>
                      <a:pt x="209123" y="16827"/>
                    </a:lnTo>
                    <a:lnTo>
                      <a:pt x="248522" y="47378"/>
                    </a:lnTo>
                    <a:lnTo>
                      <a:pt x="270038" y="79129"/>
                    </a:lnTo>
                    <a:lnTo>
                      <a:pt x="280053" y="118172"/>
                    </a:lnTo>
                    <a:lnTo>
                      <a:pt x="283020" y="159376"/>
                    </a:lnTo>
                    <a:lnTo>
                      <a:pt x="277475" y="184119"/>
                    </a:lnTo>
                    <a:lnTo>
                      <a:pt x="266042" y="205645"/>
                    </a:lnTo>
                    <a:lnTo>
                      <a:pt x="211044" y="257298"/>
                    </a:lnTo>
                    <a:lnTo>
                      <a:pt x="189513" y="271297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Freeform 148"/>
              <p:cNvSpPr/>
              <p:nvPr/>
            </p:nvSpPr>
            <p:spPr>
              <a:xfrm>
                <a:off x="1411267" y="4904963"/>
                <a:ext cx="6067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6067" h="400084">
                    <a:moveTo>
                      <a:pt x="6066" y="0"/>
                    </a:moveTo>
                    <a:lnTo>
                      <a:pt x="0" y="33622"/>
                    </a:lnTo>
                    <a:lnTo>
                      <a:pt x="4521" y="88444"/>
                    </a:lnTo>
                    <a:lnTo>
                      <a:pt x="5608" y="138120"/>
                    </a:lnTo>
                    <a:lnTo>
                      <a:pt x="5930" y="189884"/>
                    </a:lnTo>
                    <a:lnTo>
                      <a:pt x="6026" y="242265"/>
                    </a:lnTo>
                    <a:lnTo>
                      <a:pt x="6054" y="291711"/>
                    </a:lnTo>
                    <a:lnTo>
                      <a:pt x="6063" y="350341"/>
                    </a:lnTo>
                    <a:lnTo>
                      <a:pt x="6066" y="400083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Freeform 149"/>
              <p:cNvSpPr/>
              <p:nvPr/>
            </p:nvSpPr>
            <p:spPr>
              <a:xfrm>
                <a:off x="1520082" y="5145104"/>
                <a:ext cx="160464" cy="181000"/>
              </a:xfrm>
              <a:custGeom>
                <a:avLst/>
                <a:gdLst/>
                <a:ahLst/>
                <a:cxnLst/>
                <a:rect l="0" t="0" r="0" b="0"/>
                <a:pathLst>
                  <a:path w="160464" h="181000">
                    <a:moveTo>
                      <a:pt x="65707" y="96771"/>
                    </a:moveTo>
                    <a:lnTo>
                      <a:pt x="80361" y="52809"/>
                    </a:lnTo>
                    <a:lnTo>
                      <a:pt x="80798" y="32779"/>
                    </a:lnTo>
                    <a:lnTo>
                      <a:pt x="79277" y="22524"/>
                    </a:lnTo>
                    <a:lnTo>
                      <a:pt x="74754" y="14518"/>
                    </a:lnTo>
                    <a:lnTo>
                      <a:pt x="60369" y="2502"/>
                    </a:lnTo>
                    <a:lnTo>
                      <a:pt x="51620" y="0"/>
                    </a:lnTo>
                    <a:lnTo>
                      <a:pt x="32540" y="340"/>
                    </a:lnTo>
                    <a:lnTo>
                      <a:pt x="24878" y="4408"/>
                    </a:lnTo>
                    <a:lnTo>
                      <a:pt x="13246" y="18286"/>
                    </a:lnTo>
                    <a:lnTo>
                      <a:pt x="120" y="51420"/>
                    </a:lnTo>
                    <a:lnTo>
                      <a:pt x="0" y="90873"/>
                    </a:lnTo>
                    <a:lnTo>
                      <a:pt x="11610" y="143786"/>
                    </a:lnTo>
                    <a:lnTo>
                      <a:pt x="22556" y="162901"/>
                    </a:lnTo>
                    <a:lnTo>
                      <a:pt x="29921" y="167763"/>
                    </a:lnTo>
                    <a:lnTo>
                      <a:pt x="47462" y="170047"/>
                    </a:lnTo>
                    <a:lnTo>
                      <a:pt x="55883" y="166679"/>
                    </a:lnTo>
                    <a:lnTo>
                      <a:pt x="71479" y="153578"/>
                    </a:lnTo>
                    <a:lnTo>
                      <a:pt x="79971" y="132937"/>
                    </a:lnTo>
                    <a:lnTo>
                      <a:pt x="91011" y="87148"/>
                    </a:lnTo>
                    <a:lnTo>
                      <a:pt x="94275" y="83336"/>
                    </a:lnTo>
                    <a:lnTo>
                      <a:pt x="97620" y="84305"/>
                    </a:lnTo>
                    <a:lnTo>
                      <a:pt x="104457" y="94740"/>
                    </a:lnTo>
                    <a:lnTo>
                      <a:pt x="133787" y="148990"/>
                    </a:lnTo>
                    <a:lnTo>
                      <a:pt x="160463" y="18099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Freeform 150"/>
              <p:cNvSpPr/>
              <p:nvPr/>
            </p:nvSpPr>
            <p:spPr>
              <a:xfrm>
                <a:off x="1691074" y="5168176"/>
                <a:ext cx="21058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63172">
                    <a:moveTo>
                      <a:pt x="0" y="0"/>
                    </a:moveTo>
                    <a:lnTo>
                      <a:pt x="21057" y="63171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Freeform 151"/>
              <p:cNvSpPr/>
              <p:nvPr/>
            </p:nvSpPr>
            <p:spPr>
              <a:xfrm>
                <a:off x="1701602" y="5105005"/>
                <a:ext cx="84229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379027">
                    <a:moveTo>
                      <a:pt x="84228" y="0"/>
                    </a:moveTo>
                    <a:lnTo>
                      <a:pt x="66270" y="55045"/>
                    </a:lnTo>
                    <a:lnTo>
                      <a:pt x="52561" y="109572"/>
                    </a:lnTo>
                    <a:lnTo>
                      <a:pt x="42090" y="162318"/>
                    </a:lnTo>
                    <a:lnTo>
                      <a:pt x="31579" y="219280"/>
                    </a:lnTo>
                    <a:lnTo>
                      <a:pt x="24175" y="270082"/>
                    </a:lnTo>
                    <a:lnTo>
                      <a:pt x="16084" y="329170"/>
                    </a:lnTo>
                    <a:lnTo>
                      <a:pt x="0" y="379026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Freeform 152"/>
              <p:cNvSpPr/>
              <p:nvPr/>
            </p:nvSpPr>
            <p:spPr>
              <a:xfrm>
                <a:off x="1817416" y="5083750"/>
                <a:ext cx="115814" cy="217844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217844">
                    <a:moveTo>
                      <a:pt x="0" y="126540"/>
                    </a:moveTo>
                    <a:lnTo>
                      <a:pt x="43962" y="111885"/>
                    </a:lnTo>
                    <a:lnTo>
                      <a:pt x="57753" y="98970"/>
                    </a:lnTo>
                    <a:lnTo>
                      <a:pt x="76138" y="62082"/>
                    </a:lnTo>
                    <a:lnTo>
                      <a:pt x="77513" y="41740"/>
                    </a:lnTo>
                    <a:lnTo>
                      <a:pt x="73054" y="22170"/>
                    </a:lnTo>
                    <a:lnTo>
                      <a:pt x="63274" y="5674"/>
                    </a:lnTo>
                    <a:lnTo>
                      <a:pt x="56220" y="1509"/>
                    </a:lnTo>
                    <a:lnTo>
                      <a:pt x="39025" y="0"/>
                    </a:lnTo>
                    <a:lnTo>
                      <a:pt x="22803" y="6349"/>
                    </a:lnTo>
                    <a:lnTo>
                      <a:pt x="15202" y="11318"/>
                    </a:lnTo>
                    <a:lnTo>
                      <a:pt x="10135" y="19309"/>
                    </a:lnTo>
                    <a:lnTo>
                      <a:pt x="3003" y="52914"/>
                    </a:lnTo>
                    <a:lnTo>
                      <a:pt x="3712" y="103071"/>
                    </a:lnTo>
                    <a:lnTo>
                      <a:pt x="11970" y="165043"/>
                    </a:lnTo>
                    <a:lnTo>
                      <a:pt x="21308" y="188106"/>
                    </a:lnTo>
                    <a:lnTo>
                      <a:pt x="36376" y="203816"/>
                    </a:lnTo>
                    <a:lnTo>
                      <a:pt x="45308" y="209642"/>
                    </a:lnTo>
                    <a:lnTo>
                      <a:pt x="80235" y="217843"/>
                    </a:lnTo>
                    <a:lnTo>
                      <a:pt x="97271" y="216642"/>
                    </a:lnTo>
                    <a:lnTo>
                      <a:pt x="115813" y="21076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Freeform 153"/>
              <p:cNvSpPr/>
              <p:nvPr/>
            </p:nvSpPr>
            <p:spPr>
              <a:xfrm>
                <a:off x="1977391" y="5073419"/>
                <a:ext cx="103238" cy="231898"/>
              </a:xfrm>
              <a:custGeom>
                <a:avLst/>
                <a:gdLst/>
                <a:ahLst/>
                <a:cxnLst/>
                <a:rect l="0" t="0" r="0" b="0"/>
                <a:pathLst>
                  <a:path w="103238" h="231898">
                    <a:moveTo>
                      <a:pt x="8481" y="136871"/>
                    </a:moveTo>
                    <a:lnTo>
                      <a:pt x="23135" y="195488"/>
                    </a:lnTo>
                    <a:lnTo>
                      <a:pt x="33230" y="230278"/>
                    </a:lnTo>
                    <a:lnTo>
                      <a:pt x="34339" y="231897"/>
                    </a:lnTo>
                    <a:lnTo>
                      <a:pt x="21708" y="177222"/>
                    </a:lnTo>
                    <a:lnTo>
                      <a:pt x="4864" y="117200"/>
                    </a:lnTo>
                    <a:lnTo>
                      <a:pt x="0" y="79050"/>
                    </a:lnTo>
                    <a:lnTo>
                      <a:pt x="5101" y="58140"/>
                    </a:lnTo>
                    <a:lnTo>
                      <a:pt x="9737" y="49289"/>
                    </a:lnTo>
                    <a:lnTo>
                      <a:pt x="24247" y="36334"/>
                    </a:lnTo>
                    <a:lnTo>
                      <a:pt x="79520" y="10946"/>
                    </a:lnTo>
                    <a:lnTo>
                      <a:pt x="103237" y="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Freeform 154"/>
              <p:cNvSpPr/>
              <p:nvPr/>
            </p:nvSpPr>
            <p:spPr>
              <a:xfrm>
                <a:off x="2385958" y="4890875"/>
                <a:ext cx="168453" cy="372059"/>
              </a:xfrm>
              <a:custGeom>
                <a:avLst/>
                <a:gdLst/>
                <a:ahLst/>
                <a:cxnLst/>
                <a:rect l="0" t="0" r="0" b="0"/>
                <a:pathLst>
                  <a:path w="168453" h="372059">
                    <a:moveTo>
                      <a:pt x="10525" y="372058"/>
                    </a:moveTo>
                    <a:lnTo>
                      <a:pt x="2192" y="323127"/>
                    </a:lnTo>
                    <a:lnTo>
                      <a:pt x="430" y="263996"/>
                    </a:lnTo>
                    <a:lnTo>
                      <a:pt x="125" y="215777"/>
                    </a:lnTo>
                    <a:lnTo>
                      <a:pt x="35" y="158856"/>
                    </a:lnTo>
                    <a:lnTo>
                      <a:pt x="8" y="103126"/>
                    </a:lnTo>
                    <a:lnTo>
                      <a:pt x="0" y="49569"/>
                    </a:lnTo>
                    <a:lnTo>
                      <a:pt x="5587" y="7833"/>
                    </a:lnTo>
                    <a:lnTo>
                      <a:pt x="10742" y="1729"/>
                    </a:lnTo>
                    <a:lnTo>
                      <a:pt x="17689" y="0"/>
                    </a:lnTo>
                    <a:lnTo>
                      <a:pt x="25829" y="1186"/>
                    </a:lnTo>
                    <a:lnTo>
                      <a:pt x="32426" y="5487"/>
                    </a:lnTo>
                    <a:lnTo>
                      <a:pt x="60925" y="47314"/>
                    </a:lnTo>
                    <a:lnTo>
                      <a:pt x="86814" y="104923"/>
                    </a:lnTo>
                    <a:lnTo>
                      <a:pt x="101630" y="154216"/>
                    </a:lnTo>
                    <a:lnTo>
                      <a:pt x="123884" y="210267"/>
                    </a:lnTo>
                    <a:lnTo>
                      <a:pt x="139892" y="266659"/>
                    </a:lnTo>
                    <a:lnTo>
                      <a:pt x="157860" y="328542"/>
                    </a:lnTo>
                    <a:lnTo>
                      <a:pt x="168452" y="36152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Freeform 155"/>
              <p:cNvSpPr/>
              <p:nvPr/>
            </p:nvSpPr>
            <p:spPr>
              <a:xfrm>
                <a:off x="2417540" y="5136590"/>
                <a:ext cx="94758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21058">
                    <a:moveTo>
                      <a:pt x="94757" y="0"/>
                    </a:moveTo>
                    <a:lnTo>
                      <a:pt x="36140" y="14655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7" name="Freeform 156"/>
              <p:cNvSpPr/>
              <p:nvPr/>
            </p:nvSpPr>
            <p:spPr>
              <a:xfrm>
                <a:off x="2807094" y="4947077"/>
                <a:ext cx="168457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294799">
                    <a:moveTo>
                      <a:pt x="0" y="0"/>
                    </a:moveTo>
                    <a:lnTo>
                      <a:pt x="3120" y="42692"/>
                    </a:lnTo>
                    <a:lnTo>
                      <a:pt x="10723" y="103238"/>
                    </a:lnTo>
                    <a:lnTo>
                      <a:pt x="24909" y="158217"/>
                    </a:lnTo>
                    <a:lnTo>
                      <a:pt x="44305" y="219726"/>
                    </a:lnTo>
                    <a:lnTo>
                      <a:pt x="57062" y="264371"/>
                    </a:lnTo>
                    <a:lnTo>
                      <a:pt x="56759" y="263985"/>
                    </a:lnTo>
                    <a:lnTo>
                      <a:pt x="47867" y="238149"/>
                    </a:lnTo>
                    <a:lnTo>
                      <a:pt x="47791" y="219318"/>
                    </a:lnTo>
                    <a:lnTo>
                      <a:pt x="52826" y="200420"/>
                    </a:lnTo>
                    <a:lnTo>
                      <a:pt x="62863" y="184222"/>
                    </a:lnTo>
                    <a:lnTo>
                      <a:pt x="69985" y="180137"/>
                    </a:lnTo>
                    <a:lnTo>
                      <a:pt x="87257" y="178717"/>
                    </a:lnTo>
                    <a:lnTo>
                      <a:pt x="103512" y="185105"/>
                    </a:lnTo>
                    <a:lnTo>
                      <a:pt x="118535" y="196913"/>
                    </a:lnTo>
                    <a:lnTo>
                      <a:pt x="138977" y="223291"/>
                    </a:lnTo>
                    <a:lnTo>
                      <a:pt x="165049" y="285568"/>
                    </a:lnTo>
                    <a:lnTo>
                      <a:pt x="168456" y="29479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8" name="Freeform 157"/>
              <p:cNvSpPr/>
              <p:nvPr/>
            </p:nvSpPr>
            <p:spPr>
              <a:xfrm>
                <a:off x="3020703" y="5082502"/>
                <a:ext cx="175947" cy="139965"/>
              </a:xfrm>
              <a:custGeom>
                <a:avLst/>
                <a:gdLst/>
                <a:ahLst/>
                <a:cxnLst/>
                <a:rect l="0" t="0" r="0" b="0"/>
                <a:pathLst>
                  <a:path w="175947" h="139965">
                    <a:moveTo>
                      <a:pt x="91718" y="106731"/>
                    </a:moveTo>
                    <a:lnTo>
                      <a:pt x="86129" y="48114"/>
                    </a:lnTo>
                    <a:lnTo>
                      <a:pt x="77146" y="27646"/>
                    </a:lnTo>
                    <a:lnTo>
                      <a:pt x="71475" y="18913"/>
                    </a:lnTo>
                    <a:lnTo>
                      <a:pt x="55815" y="6089"/>
                    </a:lnTo>
                    <a:lnTo>
                      <a:pt x="46726" y="1032"/>
                    </a:lnTo>
                    <a:lnTo>
                      <a:pt x="38326" y="0"/>
                    </a:lnTo>
                    <a:lnTo>
                      <a:pt x="22755" y="5093"/>
                    </a:lnTo>
                    <a:lnTo>
                      <a:pt x="11155" y="18275"/>
                    </a:lnTo>
                    <a:lnTo>
                      <a:pt x="3270" y="37001"/>
                    </a:lnTo>
                    <a:lnTo>
                      <a:pt x="0" y="72682"/>
                    </a:lnTo>
                    <a:lnTo>
                      <a:pt x="3381" y="95107"/>
                    </a:lnTo>
                    <a:lnTo>
                      <a:pt x="11903" y="113653"/>
                    </a:lnTo>
                    <a:lnTo>
                      <a:pt x="17451" y="121874"/>
                    </a:lnTo>
                    <a:lnTo>
                      <a:pt x="32974" y="134128"/>
                    </a:lnTo>
                    <a:lnTo>
                      <a:pt x="42027" y="139034"/>
                    </a:lnTo>
                    <a:lnTo>
                      <a:pt x="50402" y="139964"/>
                    </a:lnTo>
                    <a:lnTo>
                      <a:pt x="65946" y="134759"/>
                    </a:lnTo>
                    <a:lnTo>
                      <a:pt x="77535" y="118408"/>
                    </a:lnTo>
                    <a:lnTo>
                      <a:pt x="85414" y="95543"/>
                    </a:lnTo>
                    <a:lnTo>
                      <a:pt x="91020" y="64552"/>
                    </a:lnTo>
                    <a:lnTo>
                      <a:pt x="93592" y="64574"/>
                    </a:lnTo>
                    <a:lnTo>
                      <a:pt x="99570" y="73956"/>
                    </a:lnTo>
                    <a:lnTo>
                      <a:pt x="116059" y="105456"/>
                    </a:lnTo>
                    <a:lnTo>
                      <a:pt x="137925" y="127410"/>
                    </a:lnTo>
                    <a:lnTo>
                      <a:pt x="154368" y="138148"/>
                    </a:lnTo>
                    <a:lnTo>
                      <a:pt x="160391" y="139374"/>
                    </a:lnTo>
                    <a:lnTo>
                      <a:pt x="175946" y="138316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9" name="Freeform 158"/>
              <p:cNvSpPr/>
              <p:nvPr/>
            </p:nvSpPr>
            <p:spPr>
              <a:xfrm>
                <a:off x="3206201" y="5036245"/>
                <a:ext cx="160598" cy="195103"/>
              </a:xfrm>
              <a:custGeom>
                <a:avLst/>
                <a:gdLst/>
                <a:ahLst/>
                <a:cxnLst/>
                <a:rect l="0" t="0" r="0" b="0"/>
                <a:pathLst>
                  <a:path w="160598" h="195103">
                    <a:moveTo>
                      <a:pt x="85204" y="5589"/>
                    </a:moveTo>
                    <a:lnTo>
                      <a:pt x="68437" y="0"/>
                    </a:lnTo>
                    <a:lnTo>
                      <a:pt x="50846" y="375"/>
                    </a:lnTo>
                    <a:lnTo>
                      <a:pt x="41242" y="2113"/>
                    </a:lnTo>
                    <a:lnTo>
                      <a:pt x="24331" y="13403"/>
                    </a:lnTo>
                    <a:lnTo>
                      <a:pt x="10186" y="30119"/>
                    </a:lnTo>
                    <a:lnTo>
                      <a:pt x="0" y="49246"/>
                    </a:lnTo>
                    <a:lnTo>
                      <a:pt x="1496" y="55751"/>
                    </a:lnTo>
                    <a:lnTo>
                      <a:pt x="7172" y="60087"/>
                    </a:lnTo>
                    <a:lnTo>
                      <a:pt x="37517" y="66190"/>
                    </a:lnTo>
                    <a:lnTo>
                      <a:pt x="94999" y="76827"/>
                    </a:lnTo>
                    <a:lnTo>
                      <a:pt x="125931" y="87787"/>
                    </a:lnTo>
                    <a:lnTo>
                      <a:pt x="142689" y="99053"/>
                    </a:lnTo>
                    <a:lnTo>
                      <a:pt x="154817" y="118099"/>
                    </a:lnTo>
                    <a:lnTo>
                      <a:pt x="159689" y="129728"/>
                    </a:lnTo>
                    <a:lnTo>
                      <a:pt x="160597" y="140991"/>
                    </a:lnTo>
                    <a:lnTo>
                      <a:pt x="155367" y="162864"/>
                    </a:lnTo>
                    <a:lnTo>
                      <a:pt x="142124" y="178044"/>
                    </a:lnTo>
                    <a:lnTo>
                      <a:pt x="133679" y="183730"/>
                    </a:lnTo>
                    <a:lnTo>
                      <a:pt x="74676" y="195102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4" name="Group 183"/>
            <p:cNvGrpSpPr/>
            <p:nvPr/>
          </p:nvGrpSpPr>
          <p:grpSpPr>
            <a:xfrm>
              <a:off x="3725003" y="4631223"/>
              <a:ext cx="3577761" cy="842280"/>
              <a:chOff x="3725003" y="4631223"/>
              <a:chExt cx="3577761" cy="842280"/>
            </a:xfrm>
          </p:grpSpPr>
          <p:sp>
            <p:nvSpPr>
              <p:cNvPr id="161" name="Freeform 160"/>
              <p:cNvSpPr/>
              <p:nvPr/>
            </p:nvSpPr>
            <p:spPr>
              <a:xfrm>
                <a:off x="3725003" y="5037430"/>
                <a:ext cx="187585" cy="221892"/>
              </a:xfrm>
              <a:custGeom>
                <a:avLst/>
                <a:gdLst/>
                <a:ahLst/>
                <a:cxnLst/>
                <a:rect l="0" t="0" r="0" b="0"/>
                <a:pathLst>
                  <a:path w="187585" h="221892">
                    <a:moveTo>
                      <a:pt x="92827" y="67575"/>
                    </a:moveTo>
                    <a:lnTo>
                      <a:pt x="78173" y="14548"/>
                    </a:lnTo>
                    <a:lnTo>
                      <a:pt x="71359" y="7657"/>
                    </a:lnTo>
                    <a:lnTo>
                      <a:pt x="51311" y="0"/>
                    </a:lnTo>
                    <a:lnTo>
                      <a:pt x="41753" y="298"/>
                    </a:lnTo>
                    <a:lnTo>
                      <a:pt x="24894" y="6869"/>
                    </a:lnTo>
                    <a:lnTo>
                      <a:pt x="12722" y="20707"/>
                    </a:lnTo>
                    <a:lnTo>
                      <a:pt x="7838" y="29311"/>
                    </a:lnTo>
                    <a:lnTo>
                      <a:pt x="0" y="83976"/>
                    </a:lnTo>
                    <a:lnTo>
                      <a:pt x="1571" y="137928"/>
                    </a:lnTo>
                    <a:lnTo>
                      <a:pt x="17249" y="199542"/>
                    </a:lnTo>
                    <a:lnTo>
                      <a:pt x="28431" y="218254"/>
                    </a:lnTo>
                    <a:lnTo>
                      <a:pt x="35858" y="221840"/>
                    </a:lnTo>
                    <a:lnTo>
                      <a:pt x="44320" y="221891"/>
                    </a:lnTo>
                    <a:lnTo>
                      <a:pt x="61910" y="215709"/>
                    </a:lnTo>
                    <a:lnTo>
                      <a:pt x="77526" y="205162"/>
                    </a:lnTo>
                    <a:lnTo>
                      <a:pt x="89147" y="186436"/>
                    </a:lnTo>
                    <a:lnTo>
                      <a:pt x="97040" y="162516"/>
                    </a:lnTo>
                    <a:lnTo>
                      <a:pt x="102108" y="109032"/>
                    </a:lnTo>
                    <a:lnTo>
                      <a:pt x="101632" y="89510"/>
                    </a:lnTo>
                    <a:lnTo>
                      <a:pt x="99867" y="89217"/>
                    </a:lnTo>
                    <a:lnTo>
                      <a:pt x="97520" y="92532"/>
                    </a:lnTo>
                    <a:lnTo>
                      <a:pt x="98295" y="97081"/>
                    </a:lnTo>
                    <a:lnTo>
                      <a:pt x="135672" y="149897"/>
                    </a:lnTo>
                    <a:lnTo>
                      <a:pt x="142448" y="157551"/>
                    </a:lnTo>
                    <a:lnTo>
                      <a:pt x="159335" y="166056"/>
                    </a:lnTo>
                    <a:lnTo>
                      <a:pt x="187584" y="17286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2" name="Freeform 161"/>
              <p:cNvSpPr/>
              <p:nvPr/>
            </p:nvSpPr>
            <p:spPr>
              <a:xfrm>
                <a:off x="4270555" y="4631223"/>
                <a:ext cx="21059" cy="210570"/>
              </a:xfrm>
              <a:custGeom>
                <a:avLst/>
                <a:gdLst/>
                <a:ahLst/>
                <a:cxnLst/>
                <a:rect l="0" t="0" r="0" b="0"/>
                <a:pathLst>
                  <a:path w="21059" h="210570">
                    <a:moveTo>
                      <a:pt x="0" y="0"/>
                    </a:moveTo>
                    <a:lnTo>
                      <a:pt x="5590" y="62092"/>
                    </a:lnTo>
                    <a:lnTo>
                      <a:pt x="10723" y="113477"/>
                    </a:lnTo>
                    <a:lnTo>
                      <a:pt x="18670" y="168687"/>
                    </a:lnTo>
                    <a:lnTo>
                      <a:pt x="21058" y="21056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3" name="Freeform 162"/>
              <p:cNvSpPr/>
              <p:nvPr/>
            </p:nvSpPr>
            <p:spPr>
              <a:xfrm>
                <a:off x="4175799" y="4904963"/>
                <a:ext cx="273742" cy="73701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73701">
                    <a:moveTo>
                      <a:pt x="273741" y="0"/>
                    </a:moveTo>
                    <a:lnTo>
                      <a:pt x="215124" y="9066"/>
                    </a:lnTo>
                    <a:lnTo>
                      <a:pt x="158527" y="21789"/>
                    </a:lnTo>
                    <a:lnTo>
                      <a:pt x="104194" y="38701"/>
                    </a:lnTo>
                    <a:lnTo>
                      <a:pt x="43588" y="56165"/>
                    </a:lnTo>
                    <a:lnTo>
                      <a:pt x="0" y="7370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4" name="Freeform 163"/>
              <p:cNvSpPr/>
              <p:nvPr/>
            </p:nvSpPr>
            <p:spPr>
              <a:xfrm>
                <a:off x="4396898" y="5073419"/>
                <a:ext cx="42114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252685">
                    <a:moveTo>
                      <a:pt x="0" y="0"/>
                    </a:moveTo>
                    <a:lnTo>
                      <a:pt x="0" y="58617"/>
                    </a:lnTo>
                    <a:lnTo>
                      <a:pt x="8405" y="118857"/>
                    </a:lnTo>
                    <a:lnTo>
                      <a:pt x="21331" y="173217"/>
                    </a:lnTo>
                    <a:lnTo>
                      <a:pt x="37470" y="236500"/>
                    </a:lnTo>
                    <a:lnTo>
                      <a:pt x="42113" y="252684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5" name="Freeform 164"/>
              <p:cNvSpPr/>
              <p:nvPr/>
            </p:nvSpPr>
            <p:spPr>
              <a:xfrm>
                <a:off x="4309322" y="5020777"/>
                <a:ext cx="129690" cy="281978"/>
              </a:xfrm>
              <a:custGeom>
                <a:avLst/>
                <a:gdLst/>
                <a:ahLst/>
                <a:cxnLst/>
                <a:rect l="0" t="0" r="0" b="0"/>
                <a:pathLst>
                  <a:path w="129690" h="281978">
                    <a:moveTo>
                      <a:pt x="129689" y="200041"/>
                    </a:moveTo>
                    <a:lnTo>
                      <a:pt x="85727" y="220285"/>
                    </a:lnTo>
                    <a:lnTo>
                      <a:pt x="24606" y="273846"/>
                    </a:lnTo>
                    <a:lnTo>
                      <a:pt x="17520" y="280830"/>
                    </a:lnTo>
                    <a:lnTo>
                      <a:pt x="11626" y="281977"/>
                    </a:lnTo>
                    <a:lnTo>
                      <a:pt x="6527" y="279232"/>
                    </a:lnTo>
                    <a:lnTo>
                      <a:pt x="1957" y="273892"/>
                    </a:lnTo>
                    <a:lnTo>
                      <a:pt x="0" y="255481"/>
                    </a:lnTo>
                    <a:lnTo>
                      <a:pt x="2686" y="199944"/>
                    </a:lnTo>
                    <a:lnTo>
                      <a:pt x="8741" y="144250"/>
                    </a:lnTo>
                    <a:lnTo>
                      <a:pt x="12354" y="83295"/>
                    </a:lnTo>
                    <a:lnTo>
                      <a:pt x="6340" y="21306"/>
                    </a:lnTo>
                    <a:lnTo>
                      <a:pt x="3348" y="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6" name="Freeform 165"/>
              <p:cNvSpPr/>
              <p:nvPr/>
            </p:nvSpPr>
            <p:spPr>
              <a:xfrm>
                <a:off x="4808484" y="4946366"/>
                <a:ext cx="178011" cy="295533"/>
              </a:xfrm>
              <a:custGeom>
                <a:avLst/>
                <a:gdLst/>
                <a:ahLst/>
                <a:cxnLst/>
                <a:rect l="0" t="0" r="0" b="0"/>
                <a:pathLst>
                  <a:path w="178011" h="295533">
                    <a:moveTo>
                      <a:pt x="135895" y="42825"/>
                    </a:moveTo>
                    <a:lnTo>
                      <a:pt x="126320" y="18779"/>
                    </a:lnTo>
                    <a:lnTo>
                      <a:pt x="115652" y="4452"/>
                    </a:lnTo>
                    <a:lnTo>
                      <a:pt x="107192" y="865"/>
                    </a:lnTo>
                    <a:lnTo>
                      <a:pt x="85314" y="0"/>
                    </a:lnTo>
                    <a:lnTo>
                      <a:pt x="52278" y="11679"/>
                    </a:lnTo>
                    <a:lnTo>
                      <a:pt x="37121" y="26643"/>
                    </a:lnTo>
                    <a:lnTo>
                      <a:pt x="10125" y="85367"/>
                    </a:lnTo>
                    <a:lnTo>
                      <a:pt x="3958" y="108526"/>
                    </a:lnTo>
                    <a:lnTo>
                      <a:pt x="0" y="167934"/>
                    </a:lnTo>
                    <a:lnTo>
                      <a:pt x="4807" y="230665"/>
                    </a:lnTo>
                    <a:lnTo>
                      <a:pt x="13736" y="270837"/>
                    </a:lnTo>
                    <a:lnTo>
                      <a:pt x="19361" y="280231"/>
                    </a:lnTo>
                    <a:lnTo>
                      <a:pt x="34969" y="293788"/>
                    </a:lnTo>
                    <a:lnTo>
                      <a:pt x="44045" y="295532"/>
                    </a:lnTo>
                    <a:lnTo>
                      <a:pt x="63488" y="291230"/>
                    </a:lnTo>
                    <a:lnTo>
                      <a:pt x="125481" y="256221"/>
                    </a:lnTo>
                    <a:lnTo>
                      <a:pt x="178010" y="211281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Freeform 166"/>
              <p:cNvSpPr/>
              <p:nvPr/>
            </p:nvSpPr>
            <p:spPr>
              <a:xfrm>
                <a:off x="5029041" y="4778621"/>
                <a:ext cx="146966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146966" h="400084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88902"/>
                    </a:lnTo>
                    <a:lnTo>
                      <a:pt x="5284" y="135786"/>
                    </a:lnTo>
                    <a:lnTo>
                      <a:pt x="8670" y="186722"/>
                    </a:lnTo>
                    <a:lnTo>
                      <a:pt x="9673" y="238859"/>
                    </a:lnTo>
                    <a:lnTo>
                      <a:pt x="9970" y="291352"/>
                    </a:lnTo>
                    <a:lnTo>
                      <a:pt x="10058" y="343950"/>
                    </a:lnTo>
                    <a:lnTo>
                      <a:pt x="10088" y="396361"/>
                    </a:lnTo>
                    <a:lnTo>
                      <a:pt x="10095" y="334640"/>
                    </a:lnTo>
                    <a:lnTo>
                      <a:pt x="15684" y="285901"/>
                    </a:lnTo>
                    <a:lnTo>
                      <a:pt x="30338" y="258757"/>
                    </a:lnTo>
                    <a:lnTo>
                      <a:pt x="45998" y="246414"/>
                    </a:lnTo>
                    <a:lnTo>
                      <a:pt x="55088" y="241485"/>
                    </a:lnTo>
                    <a:lnTo>
                      <a:pt x="64657" y="240539"/>
                    </a:lnTo>
                    <a:lnTo>
                      <a:pt x="84648" y="245727"/>
                    </a:lnTo>
                    <a:lnTo>
                      <a:pt x="98991" y="258951"/>
                    </a:lnTo>
                    <a:lnTo>
                      <a:pt x="125394" y="316405"/>
                    </a:lnTo>
                    <a:lnTo>
                      <a:pt x="143801" y="375955"/>
                    </a:lnTo>
                    <a:lnTo>
                      <a:pt x="146965" y="400083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Freeform 167"/>
              <p:cNvSpPr/>
              <p:nvPr/>
            </p:nvSpPr>
            <p:spPr>
              <a:xfrm>
                <a:off x="5235254" y="5032519"/>
                <a:ext cx="172380" cy="196252"/>
              </a:xfrm>
              <a:custGeom>
                <a:avLst/>
                <a:gdLst/>
                <a:ahLst/>
                <a:cxnLst/>
                <a:rect l="0" t="0" r="0" b="0"/>
                <a:pathLst>
                  <a:path w="172380" h="196252">
                    <a:moveTo>
                      <a:pt x="56566" y="104071"/>
                    </a:moveTo>
                    <a:lnTo>
                      <a:pt x="72207" y="86091"/>
                    </a:lnTo>
                    <a:lnTo>
                      <a:pt x="91410" y="39919"/>
                    </a:lnTo>
                    <a:lnTo>
                      <a:pt x="91494" y="29717"/>
                    </a:lnTo>
                    <a:lnTo>
                      <a:pt x="85347" y="9024"/>
                    </a:lnTo>
                    <a:lnTo>
                      <a:pt x="78093" y="3272"/>
                    </a:lnTo>
                    <a:lnTo>
                      <a:pt x="57555" y="0"/>
                    </a:lnTo>
                    <a:lnTo>
                      <a:pt x="39068" y="5565"/>
                    </a:lnTo>
                    <a:lnTo>
                      <a:pt x="30863" y="10325"/>
                    </a:lnTo>
                    <a:lnTo>
                      <a:pt x="18626" y="24971"/>
                    </a:lnTo>
                    <a:lnTo>
                      <a:pt x="1238" y="68559"/>
                    </a:lnTo>
                    <a:lnTo>
                      <a:pt x="0" y="91798"/>
                    </a:lnTo>
                    <a:lnTo>
                      <a:pt x="11812" y="145955"/>
                    </a:lnTo>
                    <a:lnTo>
                      <a:pt x="22898" y="176533"/>
                    </a:lnTo>
                    <a:lnTo>
                      <a:pt x="34194" y="193208"/>
                    </a:lnTo>
                    <a:lnTo>
                      <a:pt x="40481" y="196251"/>
                    </a:lnTo>
                    <a:lnTo>
                      <a:pt x="47013" y="195940"/>
                    </a:lnTo>
                    <a:lnTo>
                      <a:pt x="53706" y="193393"/>
                    </a:lnTo>
                    <a:lnTo>
                      <a:pt x="74306" y="173041"/>
                    </a:lnTo>
                    <a:lnTo>
                      <a:pt x="89638" y="144784"/>
                    </a:lnTo>
                    <a:lnTo>
                      <a:pt x="97489" y="81906"/>
                    </a:lnTo>
                    <a:lnTo>
                      <a:pt x="97886" y="68237"/>
                    </a:lnTo>
                    <a:lnTo>
                      <a:pt x="99321" y="63804"/>
                    </a:lnTo>
                    <a:lnTo>
                      <a:pt x="101447" y="65528"/>
                    </a:lnTo>
                    <a:lnTo>
                      <a:pt x="119980" y="124171"/>
                    </a:lnTo>
                    <a:lnTo>
                      <a:pt x="128034" y="144590"/>
                    </a:lnTo>
                    <a:lnTo>
                      <a:pt x="139412" y="161464"/>
                    </a:lnTo>
                    <a:lnTo>
                      <a:pt x="145722" y="165730"/>
                    </a:lnTo>
                    <a:lnTo>
                      <a:pt x="152268" y="167404"/>
                    </a:lnTo>
                    <a:lnTo>
                      <a:pt x="172379" y="167242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9" name="Freeform 168"/>
              <p:cNvSpPr/>
              <p:nvPr/>
            </p:nvSpPr>
            <p:spPr>
              <a:xfrm>
                <a:off x="5418162" y="5009719"/>
                <a:ext cx="126343" cy="230251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30251">
                    <a:moveTo>
                      <a:pt x="0" y="95286"/>
                    </a:moveTo>
                    <a:lnTo>
                      <a:pt x="3119" y="137978"/>
                    </a:lnTo>
                    <a:lnTo>
                      <a:pt x="9553" y="198524"/>
                    </a:lnTo>
                    <a:lnTo>
                      <a:pt x="10095" y="225788"/>
                    </a:lnTo>
                    <a:lnTo>
                      <a:pt x="9069" y="230250"/>
                    </a:lnTo>
                    <a:lnTo>
                      <a:pt x="7216" y="228546"/>
                    </a:lnTo>
                    <a:lnTo>
                      <a:pt x="4810" y="222730"/>
                    </a:lnTo>
                    <a:lnTo>
                      <a:pt x="950" y="172539"/>
                    </a:lnTo>
                    <a:lnTo>
                      <a:pt x="187" y="113232"/>
                    </a:lnTo>
                    <a:lnTo>
                      <a:pt x="5626" y="56717"/>
                    </a:lnTo>
                    <a:lnTo>
                      <a:pt x="14665" y="22637"/>
                    </a:lnTo>
                    <a:lnTo>
                      <a:pt x="20305" y="14098"/>
                    </a:lnTo>
                    <a:lnTo>
                      <a:pt x="35931" y="1491"/>
                    </a:lnTo>
                    <a:lnTo>
                      <a:pt x="43841" y="0"/>
                    </a:lnTo>
                    <a:lnTo>
                      <a:pt x="51454" y="1347"/>
                    </a:lnTo>
                    <a:lnTo>
                      <a:pt x="58869" y="4584"/>
                    </a:lnTo>
                    <a:lnTo>
                      <a:pt x="80484" y="25907"/>
                    </a:lnTo>
                    <a:lnTo>
                      <a:pt x="108158" y="85137"/>
                    </a:lnTo>
                    <a:lnTo>
                      <a:pt x="121537" y="142587"/>
                    </a:lnTo>
                    <a:lnTo>
                      <a:pt x="125393" y="193970"/>
                    </a:lnTo>
                    <a:lnTo>
                      <a:pt x="126342" y="22162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0" name="Freeform 169"/>
              <p:cNvSpPr/>
              <p:nvPr/>
            </p:nvSpPr>
            <p:spPr>
              <a:xfrm>
                <a:off x="5577468" y="5018808"/>
                <a:ext cx="240778" cy="212540"/>
              </a:xfrm>
              <a:custGeom>
                <a:avLst/>
                <a:gdLst/>
                <a:ahLst/>
                <a:cxnLst/>
                <a:rect l="0" t="0" r="0" b="0"/>
                <a:pathLst>
                  <a:path w="240778" h="212540">
                    <a:moveTo>
                      <a:pt x="93378" y="33554"/>
                    </a:moveTo>
                    <a:lnTo>
                      <a:pt x="87789" y="16787"/>
                    </a:lnTo>
                    <a:lnTo>
                      <a:pt x="75686" y="5435"/>
                    </a:lnTo>
                    <a:lnTo>
                      <a:pt x="67545" y="770"/>
                    </a:lnTo>
                    <a:lnTo>
                      <a:pt x="58608" y="0"/>
                    </a:lnTo>
                    <a:lnTo>
                      <a:pt x="39320" y="5383"/>
                    </a:lnTo>
                    <a:lnTo>
                      <a:pt x="14320" y="21568"/>
                    </a:lnTo>
                    <a:lnTo>
                      <a:pt x="5598" y="40705"/>
                    </a:lnTo>
                    <a:lnTo>
                      <a:pt x="0" y="91119"/>
                    </a:lnTo>
                    <a:lnTo>
                      <a:pt x="4619" y="126650"/>
                    </a:lnTo>
                    <a:lnTo>
                      <a:pt x="18986" y="153815"/>
                    </a:lnTo>
                    <a:lnTo>
                      <a:pt x="38060" y="176682"/>
                    </a:lnTo>
                    <a:lnTo>
                      <a:pt x="57874" y="184904"/>
                    </a:lnTo>
                    <a:lnTo>
                      <a:pt x="69709" y="187097"/>
                    </a:lnTo>
                    <a:lnTo>
                      <a:pt x="89098" y="183294"/>
                    </a:lnTo>
                    <a:lnTo>
                      <a:pt x="113167" y="167999"/>
                    </a:lnTo>
                    <a:lnTo>
                      <a:pt x="167890" y="128098"/>
                    </a:lnTo>
                    <a:lnTo>
                      <a:pt x="203763" y="100193"/>
                    </a:lnTo>
                    <a:lnTo>
                      <a:pt x="207912" y="92018"/>
                    </a:lnTo>
                    <a:lnTo>
                      <a:pt x="209403" y="73576"/>
                    </a:lnTo>
                    <a:lnTo>
                      <a:pt x="203046" y="56801"/>
                    </a:lnTo>
                    <a:lnTo>
                      <a:pt x="198075" y="49052"/>
                    </a:lnTo>
                    <a:lnTo>
                      <a:pt x="190083" y="43886"/>
                    </a:lnTo>
                    <a:lnTo>
                      <a:pt x="168723" y="38146"/>
                    </a:lnTo>
                    <a:lnTo>
                      <a:pt x="158816" y="38955"/>
                    </a:lnTo>
                    <a:lnTo>
                      <a:pt x="141568" y="46093"/>
                    </a:lnTo>
                    <a:lnTo>
                      <a:pt x="129223" y="60184"/>
                    </a:lnTo>
                    <a:lnTo>
                      <a:pt x="111767" y="97826"/>
                    </a:lnTo>
                    <a:lnTo>
                      <a:pt x="106235" y="134226"/>
                    </a:lnTo>
                    <a:lnTo>
                      <a:pt x="111181" y="157846"/>
                    </a:lnTo>
                    <a:lnTo>
                      <a:pt x="115775" y="169058"/>
                    </a:lnTo>
                    <a:lnTo>
                      <a:pt x="130238" y="184636"/>
                    </a:lnTo>
                    <a:lnTo>
                      <a:pt x="168119" y="204167"/>
                    </a:lnTo>
                    <a:lnTo>
                      <a:pt x="221951" y="211436"/>
                    </a:lnTo>
                    <a:lnTo>
                      <a:pt x="240777" y="21253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Freeform 170"/>
              <p:cNvSpPr/>
              <p:nvPr/>
            </p:nvSpPr>
            <p:spPr>
              <a:xfrm>
                <a:off x="5940408" y="5078359"/>
                <a:ext cx="144152" cy="166560"/>
              </a:xfrm>
              <a:custGeom>
                <a:avLst/>
                <a:gdLst/>
                <a:ahLst/>
                <a:cxnLst/>
                <a:rect l="0" t="0" r="0" b="0"/>
                <a:pathLst>
                  <a:path w="144152" h="166560">
                    <a:moveTo>
                      <a:pt x="98935" y="5589"/>
                    </a:moveTo>
                    <a:lnTo>
                      <a:pt x="82168" y="0"/>
                    </a:lnTo>
                    <a:lnTo>
                      <a:pt x="64577" y="3495"/>
                    </a:lnTo>
                    <a:lnTo>
                      <a:pt x="38062" y="18617"/>
                    </a:lnTo>
                    <a:lnTo>
                      <a:pt x="23918" y="32436"/>
                    </a:lnTo>
                    <a:lnTo>
                      <a:pt x="9377" y="61117"/>
                    </a:lnTo>
                    <a:lnTo>
                      <a:pt x="0" y="97561"/>
                    </a:lnTo>
                    <a:lnTo>
                      <a:pt x="1542" y="120165"/>
                    </a:lnTo>
                    <a:lnTo>
                      <a:pt x="9246" y="138790"/>
                    </a:lnTo>
                    <a:lnTo>
                      <a:pt x="14576" y="147032"/>
                    </a:lnTo>
                    <a:lnTo>
                      <a:pt x="29857" y="159310"/>
                    </a:lnTo>
                    <a:lnTo>
                      <a:pt x="38845" y="164221"/>
                    </a:lnTo>
                    <a:lnTo>
                      <a:pt x="58190" y="166559"/>
                    </a:lnTo>
                    <a:lnTo>
                      <a:pt x="78487" y="162529"/>
                    </a:lnTo>
                    <a:lnTo>
                      <a:pt x="108474" y="147106"/>
                    </a:lnTo>
                    <a:lnTo>
                      <a:pt x="125012" y="134386"/>
                    </a:lnTo>
                    <a:lnTo>
                      <a:pt x="141887" y="108482"/>
                    </a:lnTo>
                    <a:lnTo>
                      <a:pt x="144151" y="88754"/>
                    </a:lnTo>
                    <a:lnTo>
                      <a:pt x="133053" y="38204"/>
                    </a:lnTo>
                    <a:lnTo>
                      <a:pt x="119992" y="558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Freeform 171"/>
              <p:cNvSpPr/>
              <p:nvPr/>
            </p:nvSpPr>
            <p:spPr>
              <a:xfrm>
                <a:off x="6073007" y="4826126"/>
                <a:ext cx="82151" cy="384165"/>
              </a:xfrm>
              <a:custGeom>
                <a:avLst/>
                <a:gdLst/>
                <a:ahLst/>
                <a:cxnLst/>
                <a:rect l="0" t="0" r="0" b="0"/>
                <a:pathLst>
                  <a:path w="82151" h="384165">
                    <a:moveTo>
                      <a:pt x="61093" y="384164"/>
                    </a:moveTo>
                    <a:lnTo>
                      <a:pt x="61093" y="325547"/>
                    </a:lnTo>
                    <a:lnTo>
                      <a:pt x="52687" y="272543"/>
                    </a:lnTo>
                    <a:lnTo>
                      <a:pt x="36344" y="210671"/>
                    </a:lnTo>
                    <a:lnTo>
                      <a:pt x="22452" y="155745"/>
                    </a:lnTo>
                    <a:lnTo>
                      <a:pt x="8443" y="99835"/>
                    </a:lnTo>
                    <a:lnTo>
                      <a:pt x="0" y="43731"/>
                    </a:lnTo>
                    <a:lnTo>
                      <a:pt x="5085" y="21900"/>
                    </a:lnTo>
                    <a:lnTo>
                      <a:pt x="9716" y="12803"/>
                    </a:lnTo>
                    <a:lnTo>
                      <a:pt x="17483" y="6739"/>
                    </a:lnTo>
                    <a:lnTo>
                      <a:pt x="38591" y="0"/>
                    </a:lnTo>
                    <a:lnTo>
                      <a:pt x="57331" y="125"/>
                    </a:lnTo>
                    <a:lnTo>
                      <a:pt x="82150" y="513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3" name="Freeform 172"/>
              <p:cNvSpPr/>
              <p:nvPr/>
            </p:nvSpPr>
            <p:spPr>
              <a:xfrm>
                <a:off x="6039343" y="5031306"/>
                <a:ext cx="842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">
                    <a:moveTo>
                      <a:pt x="84228" y="0"/>
                    </a:moveTo>
                    <a:lnTo>
                      <a:pt x="25611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4" name="Freeform 173"/>
              <p:cNvSpPr/>
              <p:nvPr/>
            </p:nvSpPr>
            <p:spPr>
              <a:xfrm>
                <a:off x="6337434" y="5083948"/>
                <a:ext cx="169013" cy="157726"/>
              </a:xfrm>
              <a:custGeom>
                <a:avLst/>
                <a:gdLst/>
                <a:ahLst/>
                <a:cxnLst/>
                <a:rect l="0" t="0" r="0" b="0"/>
                <a:pathLst>
                  <a:path w="169013" h="157726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0659"/>
                    </a:lnTo>
                    <a:lnTo>
                      <a:pt x="11490" y="125637"/>
                    </a:lnTo>
                    <a:lnTo>
                      <a:pt x="18261" y="131721"/>
                    </a:lnTo>
                    <a:lnTo>
                      <a:pt x="27454" y="134607"/>
                    </a:lnTo>
                    <a:lnTo>
                      <a:pt x="38262" y="135362"/>
                    </a:lnTo>
                    <a:lnTo>
                      <a:pt x="46637" y="132355"/>
                    </a:lnTo>
                    <a:lnTo>
                      <a:pt x="59063" y="119656"/>
                    </a:lnTo>
                    <a:lnTo>
                      <a:pt x="72635" y="92775"/>
                    </a:lnTo>
                    <a:lnTo>
                      <a:pt x="79296" y="53204"/>
                    </a:lnTo>
                    <a:lnTo>
                      <a:pt x="92292" y="109567"/>
                    </a:lnTo>
                    <a:lnTo>
                      <a:pt x="100021" y="132924"/>
                    </a:lnTo>
                    <a:lnTo>
                      <a:pt x="111254" y="151104"/>
                    </a:lnTo>
                    <a:lnTo>
                      <a:pt x="118695" y="155718"/>
                    </a:lnTo>
                    <a:lnTo>
                      <a:pt x="136322" y="157725"/>
                    </a:lnTo>
                    <a:lnTo>
                      <a:pt x="143596" y="154283"/>
                    </a:lnTo>
                    <a:lnTo>
                      <a:pt x="154798" y="141100"/>
                    </a:lnTo>
                    <a:lnTo>
                      <a:pt x="167681" y="108358"/>
                    </a:lnTo>
                    <a:lnTo>
                      <a:pt x="169012" y="85594"/>
                    </a:lnTo>
                    <a:lnTo>
                      <a:pt x="165163" y="31585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5" name="Freeform 174"/>
              <p:cNvSpPr/>
              <p:nvPr/>
            </p:nvSpPr>
            <p:spPr>
              <a:xfrm>
                <a:off x="6555240" y="5147119"/>
                <a:ext cx="10530" cy="842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84229">
                    <a:moveTo>
                      <a:pt x="0" y="0"/>
                    </a:moveTo>
                    <a:lnTo>
                      <a:pt x="3120" y="42692"/>
                    </a:lnTo>
                    <a:lnTo>
                      <a:pt x="10529" y="8422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6" name="Freeform 175"/>
              <p:cNvSpPr/>
              <p:nvPr/>
            </p:nvSpPr>
            <p:spPr>
              <a:xfrm>
                <a:off x="6555240" y="497866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Freeform 176"/>
              <p:cNvSpPr/>
              <p:nvPr/>
            </p:nvSpPr>
            <p:spPr>
              <a:xfrm>
                <a:off x="6620398" y="5075165"/>
                <a:ext cx="103298" cy="148251"/>
              </a:xfrm>
              <a:custGeom>
                <a:avLst/>
                <a:gdLst/>
                <a:ahLst/>
                <a:cxnLst/>
                <a:rect l="0" t="0" r="0" b="0"/>
                <a:pathLst>
                  <a:path w="103298" h="148251">
                    <a:moveTo>
                      <a:pt x="19070" y="93011"/>
                    </a:moveTo>
                    <a:lnTo>
                      <a:pt x="22189" y="135702"/>
                    </a:lnTo>
                    <a:lnTo>
                      <a:pt x="25135" y="148250"/>
                    </a:lnTo>
                    <a:lnTo>
                      <a:pt x="11351" y="93667"/>
                    </a:lnTo>
                    <a:lnTo>
                      <a:pt x="994" y="39804"/>
                    </a:lnTo>
                    <a:lnTo>
                      <a:pt x="0" y="25955"/>
                    </a:lnTo>
                    <a:lnTo>
                      <a:pt x="2848" y="15551"/>
                    </a:lnTo>
                    <a:lnTo>
                      <a:pt x="8254" y="7446"/>
                    </a:lnTo>
                    <a:lnTo>
                      <a:pt x="15369" y="872"/>
                    </a:lnTo>
                    <a:lnTo>
                      <a:pt x="23622" y="0"/>
                    </a:lnTo>
                    <a:lnTo>
                      <a:pt x="42150" y="8389"/>
                    </a:lnTo>
                    <a:lnTo>
                      <a:pt x="55844" y="23816"/>
                    </a:lnTo>
                    <a:lnTo>
                      <a:pt x="85264" y="79783"/>
                    </a:lnTo>
                    <a:lnTo>
                      <a:pt x="103297" y="124596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 177"/>
              <p:cNvSpPr/>
              <p:nvPr/>
            </p:nvSpPr>
            <p:spPr>
              <a:xfrm>
                <a:off x="6744753" y="5052802"/>
                <a:ext cx="126343" cy="192607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92607">
                    <a:moveTo>
                      <a:pt x="0" y="73260"/>
                    </a:moveTo>
                    <a:lnTo>
                      <a:pt x="3119" y="115951"/>
                    </a:lnTo>
                    <a:lnTo>
                      <a:pt x="21330" y="178596"/>
                    </a:lnTo>
                    <a:lnTo>
                      <a:pt x="25857" y="192606"/>
                    </a:lnTo>
                    <a:lnTo>
                      <a:pt x="14397" y="146619"/>
                    </a:lnTo>
                    <a:lnTo>
                      <a:pt x="11292" y="93557"/>
                    </a:lnTo>
                    <a:lnTo>
                      <a:pt x="16269" y="38015"/>
                    </a:lnTo>
                    <a:lnTo>
                      <a:pt x="25168" y="16261"/>
                    </a:lnTo>
                    <a:lnTo>
                      <a:pt x="30817" y="7185"/>
                    </a:lnTo>
                    <a:lnTo>
                      <a:pt x="38091" y="2304"/>
                    </a:lnTo>
                    <a:lnTo>
                      <a:pt x="55535" y="0"/>
                    </a:lnTo>
                    <a:lnTo>
                      <a:pt x="63929" y="4533"/>
                    </a:lnTo>
                    <a:lnTo>
                      <a:pt x="79495" y="22047"/>
                    </a:lnTo>
                    <a:lnTo>
                      <a:pt x="108071" y="83914"/>
                    </a:lnTo>
                    <a:lnTo>
                      <a:pt x="117913" y="144781"/>
                    </a:lnTo>
                    <a:lnTo>
                      <a:pt x="126342" y="178545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 178"/>
              <p:cNvSpPr/>
              <p:nvPr/>
            </p:nvSpPr>
            <p:spPr>
              <a:xfrm>
                <a:off x="6923737" y="5105005"/>
                <a:ext cx="21058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68457">
                    <a:moveTo>
                      <a:pt x="0" y="0"/>
                    </a:moveTo>
                    <a:lnTo>
                      <a:pt x="0" y="58617"/>
                    </a:lnTo>
                    <a:lnTo>
                      <a:pt x="8333" y="118333"/>
                    </a:lnTo>
                    <a:lnTo>
                      <a:pt x="10723" y="141500"/>
                    </a:lnTo>
                    <a:lnTo>
                      <a:pt x="21057" y="168456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 179"/>
              <p:cNvSpPr/>
              <p:nvPr/>
            </p:nvSpPr>
            <p:spPr>
              <a:xfrm>
                <a:off x="6913209" y="4989191"/>
                <a:ext cx="10529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30">
                    <a:moveTo>
                      <a:pt x="10528" y="0"/>
                    </a:move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 180"/>
              <p:cNvSpPr/>
              <p:nvPr/>
            </p:nvSpPr>
            <p:spPr>
              <a:xfrm>
                <a:off x="6997437" y="5073789"/>
                <a:ext cx="115814" cy="168087"/>
              </a:xfrm>
              <a:custGeom>
                <a:avLst/>
                <a:gdLst/>
                <a:ahLst/>
                <a:cxnLst/>
                <a:rect l="0" t="0" r="0" b="0"/>
                <a:pathLst>
                  <a:path w="115814" h="168087">
                    <a:moveTo>
                      <a:pt x="0" y="94387"/>
                    </a:moveTo>
                    <a:lnTo>
                      <a:pt x="6065" y="124716"/>
                    </a:lnTo>
                    <a:lnTo>
                      <a:pt x="687" y="64198"/>
                    </a:lnTo>
                    <a:lnTo>
                      <a:pt x="2543" y="25910"/>
                    </a:lnTo>
                    <a:lnTo>
                      <a:pt x="11269" y="7021"/>
                    </a:lnTo>
                    <a:lnTo>
                      <a:pt x="18040" y="2218"/>
                    </a:lnTo>
                    <a:lnTo>
                      <a:pt x="26065" y="185"/>
                    </a:lnTo>
                    <a:lnTo>
                      <a:pt x="34924" y="0"/>
                    </a:lnTo>
                    <a:lnTo>
                      <a:pt x="43170" y="3387"/>
                    </a:lnTo>
                    <a:lnTo>
                      <a:pt x="80395" y="38036"/>
                    </a:lnTo>
                    <a:lnTo>
                      <a:pt x="96090" y="70412"/>
                    </a:lnTo>
                    <a:lnTo>
                      <a:pt x="104638" y="122103"/>
                    </a:lnTo>
                    <a:lnTo>
                      <a:pt x="115813" y="168086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 181"/>
              <p:cNvSpPr/>
              <p:nvPr/>
            </p:nvSpPr>
            <p:spPr>
              <a:xfrm>
                <a:off x="7102722" y="5115884"/>
                <a:ext cx="136292" cy="357619"/>
              </a:xfrm>
              <a:custGeom>
                <a:avLst/>
                <a:gdLst/>
                <a:ahLst/>
                <a:cxnLst/>
                <a:rect l="0" t="0" r="0" b="0"/>
                <a:pathLst>
                  <a:path w="136292" h="357619">
                    <a:moveTo>
                      <a:pt x="94756" y="125991"/>
                    </a:moveTo>
                    <a:lnTo>
                      <a:pt x="103090" y="88513"/>
                    </a:lnTo>
                    <a:lnTo>
                      <a:pt x="101515" y="50546"/>
                    </a:lnTo>
                    <a:lnTo>
                      <a:pt x="95420" y="25780"/>
                    </a:lnTo>
                    <a:lnTo>
                      <a:pt x="84913" y="6973"/>
                    </a:lnTo>
                    <a:lnTo>
                      <a:pt x="76496" y="2193"/>
                    </a:lnTo>
                    <a:lnTo>
                      <a:pt x="54665" y="0"/>
                    </a:lnTo>
                    <a:lnTo>
                      <a:pt x="45802" y="3393"/>
                    </a:lnTo>
                    <a:lnTo>
                      <a:pt x="32835" y="16521"/>
                    </a:lnTo>
                    <a:lnTo>
                      <a:pt x="26291" y="37173"/>
                    </a:lnTo>
                    <a:lnTo>
                      <a:pt x="24553" y="60781"/>
                    </a:lnTo>
                    <a:lnTo>
                      <a:pt x="36017" y="115194"/>
                    </a:lnTo>
                    <a:lnTo>
                      <a:pt x="41558" y="123472"/>
                    </a:lnTo>
                    <a:lnTo>
                      <a:pt x="57075" y="135791"/>
                    </a:lnTo>
                    <a:lnTo>
                      <a:pt x="64956" y="137203"/>
                    </a:lnTo>
                    <a:lnTo>
                      <a:pt x="72550" y="135806"/>
                    </a:lnTo>
                    <a:lnTo>
                      <a:pt x="79951" y="132534"/>
                    </a:lnTo>
                    <a:lnTo>
                      <a:pt x="91296" y="119541"/>
                    </a:lnTo>
                    <a:lnTo>
                      <a:pt x="108111" y="77014"/>
                    </a:lnTo>
                    <a:lnTo>
                      <a:pt x="110678" y="74623"/>
                    </a:lnTo>
                    <a:lnTo>
                      <a:pt x="112390" y="78877"/>
                    </a:lnTo>
                    <a:lnTo>
                      <a:pt x="123768" y="136295"/>
                    </a:lnTo>
                    <a:lnTo>
                      <a:pt x="133936" y="197914"/>
                    </a:lnTo>
                    <a:lnTo>
                      <a:pt x="136291" y="255492"/>
                    </a:lnTo>
                    <a:lnTo>
                      <a:pt x="131110" y="292264"/>
                    </a:lnTo>
                    <a:lnTo>
                      <a:pt x="116576" y="319797"/>
                    </a:lnTo>
                    <a:lnTo>
                      <a:pt x="100945" y="332230"/>
                    </a:lnTo>
                    <a:lnTo>
                      <a:pt x="81129" y="340486"/>
                    </a:lnTo>
                    <a:lnTo>
                      <a:pt x="22266" y="351809"/>
                    </a:lnTo>
                    <a:lnTo>
                      <a:pt x="0" y="357618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 182"/>
              <p:cNvSpPr/>
              <p:nvPr/>
            </p:nvSpPr>
            <p:spPr>
              <a:xfrm>
                <a:off x="7292234" y="5231347"/>
                <a:ext cx="10530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2115">
                    <a:moveTo>
                      <a:pt x="0" y="0"/>
                    </a:moveTo>
                    <a:lnTo>
                      <a:pt x="10529" y="42114"/>
                    </a:lnTo>
                  </a:path>
                </a:pathLst>
              </a:custGeom>
              <a:ln w="38100" cap="flat" cmpd="sng" algn="ctr">
                <a:solidFill>
                  <a:srgbClr val="FF8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99" name="Group 198"/>
          <p:cNvGrpSpPr/>
          <p:nvPr/>
        </p:nvGrpSpPr>
        <p:grpSpPr>
          <a:xfrm>
            <a:off x="1137077" y="5761785"/>
            <a:ext cx="2821639" cy="576371"/>
            <a:chOff x="1137077" y="5761785"/>
            <a:chExt cx="2821639" cy="576371"/>
          </a:xfrm>
        </p:grpSpPr>
        <p:sp>
          <p:nvSpPr>
            <p:cNvPr id="186" name="Freeform 185"/>
            <p:cNvSpPr/>
            <p:nvPr/>
          </p:nvSpPr>
          <p:spPr>
            <a:xfrm>
              <a:off x="1200248" y="5853844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14472" y="34792"/>
                  </a:lnTo>
                  <a:lnTo>
                    <a:pt x="19756" y="96777"/>
                  </a:lnTo>
                  <a:lnTo>
                    <a:pt x="20672" y="147998"/>
                  </a:lnTo>
                  <a:lnTo>
                    <a:pt x="26570" y="206529"/>
                  </a:lnTo>
                  <a:lnTo>
                    <a:pt x="31765" y="259122"/>
                  </a:lnTo>
                  <a:lnTo>
                    <a:pt x="39723" y="301400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137077" y="5761785"/>
              <a:ext cx="217610" cy="239459"/>
            </a:xfrm>
            <a:custGeom>
              <a:avLst/>
              <a:gdLst/>
              <a:ahLst/>
              <a:cxnLst/>
              <a:rect l="0" t="0" r="0" b="0"/>
              <a:pathLst>
                <a:path w="217610" h="239459">
                  <a:moveTo>
                    <a:pt x="0" y="102588"/>
                  </a:moveTo>
                  <a:lnTo>
                    <a:pt x="9576" y="78541"/>
                  </a:lnTo>
                  <a:lnTo>
                    <a:pt x="59898" y="21889"/>
                  </a:lnTo>
                  <a:lnTo>
                    <a:pt x="86378" y="6407"/>
                  </a:lnTo>
                  <a:lnTo>
                    <a:pt x="122040" y="0"/>
                  </a:lnTo>
                  <a:lnTo>
                    <a:pt x="156653" y="3691"/>
                  </a:lnTo>
                  <a:lnTo>
                    <a:pt x="175299" y="15350"/>
                  </a:lnTo>
                  <a:lnTo>
                    <a:pt x="190215" y="32230"/>
                  </a:lnTo>
                  <a:lnTo>
                    <a:pt x="209322" y="74782"/>
                  </a:lnTo>
                  <a:lnTo>
                    <a:pt x="217609" y="117356"/>
                  </a:lnTo>
                  <a:lnTo>
                    <a:pt x="216945" y="160776"/>
                  </a:lnTo>
                  <a:lnTo>
                    <a:pt x="211064" y="184601"/>
                  </a:lnTo>
                  <a:lnTo>
                    <a:pt x="200651" y="206889"/>
                  </a:lnTo>
                  <a:lnTo>
                    <a:pt x="185105" y="222253"/>
                  </a:lnTo>
                  <a:lnTo>
                    <a:pt x="167667" y="231811"/>
                  </a:lnTo>
                  <a:lnTo>
                    <a:pt x="136871" y="2394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1436338" y="5801202"/>
              <a:ext cx="16595" cy="368498"/>
            </a:xfrm>
            <a:custGeom>
              <a:avLst/>
              <a:gdLst/>
              <a:ahLst/>
              <a:cxnLst/>
              <a:rect l="0" t="0" r="0" b="0"/>
              <a:pathLst>
                <a:path w="16595" h="368498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8727" y="149571"/>
                  </a:lnTo>
                  <a:lnTo>
                    <a:pt x="14263" y="211213"/>
                  </a:lnTo>
                  <a:lnTo>
                    <a:pt x="15904" y="270812"/>
                  </a:lnTo>
                  <a:lnTo>
                    <a:pt x="16389" y="322396"/>
                  </a:lnTo>
                  <a:lnTo>
                    <a:pt x="16594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1533301" y="5993882"/>
              <a:ext cx="161788" cy="186347"/>
            </a:xfrm>
            <a:custGeom>
              <a:avLst/>
              <a:gdLst/>
              <a:ahLst/>
              <a:cxnLst/>
              <a:rect l="0" t="0" r="0" b="0"/>
              <a:pathLst>
                <a:path w="161788" h="186347">
                  <a:moveTo>
                    <a:pt x="67030" y="81061"/>
                  </a:moveTo>
                  <a:lnTo>
                    <a:pt x="72619" y="64293"/>
                  </a:lnTo>
                  <a:lnTo>
                    <a:pt x="70506" y="31509"/>
                  </a:lnTo>
                  <a:lnTo>
                    <a:pt x="62336" y="11855"/>
                  </a:lnTo>
                  <a:lnTo>
                    <a:pt x="56882" y="3338"/>
                  </a:lnTo>
                  <a:lnTo>
                    <a:pt x="49736" y="0"/>
                  </a:lnTo>
                  <a:lnTo>
                    <a:pt x="41463" y="114"/>
                  </a:lnTo>
                  <a:lnTo>
                    <a:pt x="32438" y="2530"/>
                  </a:lnTo>
                  <a:lnTo>
                    <a:pt x="25251" y="7650"/>
                  </a:lnTo>
                  <a:lnTo>
                    <a:pt x="14147" y="22698"/>
                  </a:lnTo>
                  <a:lnTo>
                    <a:pt x="1318" y="50900"/>
                  </a:lnTo>
                  <a:lnTo>
                    <a:pt x="0" y="74285"/>
                  </a:lnTo>
                  <a:lnTo>
                    <a:pt x="3097" y="127426"/>
                  </a:lnTo>
                  <a:lnTo>
                    <a:pt x="14812" y="163429"/>
                  </a:lnTo>
                  <a:lnTo>
                    <a:pt x="21689" y="169898"/>
                  </a:lnTo>
                  <a:lnTo>
                    <a:pt x="29784" y="173041"/>
                  </a:lnTo>
                  <a:lnTo>
                    <a:pt x="38690" y="173966"/>
                  </a:lnTo>
                  <a:lnTo>
                    <a:pt x="54824" y="168755"/>
                  </a:lnTo>
                  <a:lnTo>
                    <a:pt x="62403" y="164090"/>
                  </a:lnTo>
                  <a:lnTo>
                    <a:pt x="73942" y="149548"/>
                  </a:lnTo>
                  <a:lnTo>
                    <a:pt x="90882" y="111617"/>
                  </a:lnTo>
                  <a:lnTo>
                    <a:pt x="94630" y="109620"/>
                  </a:lnTo>
                  <a:lnTo>
                    <a:pt x="98298" y="112969"/>
                  </a:lnTo>
                  <a:lnTo>
                    <a:pt x="128753" y="170863"/>
                  </a:lnTo>
                  <a:lnTo>
                    <a:pt x="141646" y="179465"/>
                  </a:lnTo>
                  <a:lnTo>
                    <a:pt x="161787" y="1863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1705616" y="6032829"/>
              <a:ext cx="52644" cy="115814"/>
            </a:xfrm>
            <a:custGeom>
              <a:avLst/>
              <a:gdLst/>
              <a:ahLst/>
              <a:cxnLst/>
              <a:rect l="0" t="0" r="0" b="0"/>
              <a:pathLst>
                <a:path w="52644" h="115814">
                  <a:moveTo>
                    <a:pt x="0" y="0"/>
                  </a:moveTo>
                  <a:lnTo>
                    <a:pt x="19128" y="52705"/>
                  </a:lnTo>
                  <a:lnTo>
                    <a:pt x="52643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726673" y="6001243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73700" y="0"/>
                  </a:moveTo>
                  <a:lnTo>
                    <a:pt x="59045" y="58617"/>
                  </a:lnTo>
                  <a:lnTo>
                    <a:pt x="48951" y="110175"/>
                  </a:lnTo>
                  <a:lnTo>
                    <a:pt x="32961" y="169905"/>
                  </a:lnTo>
                  <a:lnTo>
                    <a:pt x="18995" y="232057"/>
                  </a:lnTo>
                  <a:lnTo>
                    <a:pt x="7448" y="28374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1842487" y="5959129"/>
              <a:ext cx="242156" cy="202242"/>
            </a:xfrm>
            <a:custGeom>
              <a:avLst/>
              <a:gdLst/>
              <a:ahLst/>
              <a:cxnLst/>
              <a:rect l="0" t="0" r="0" b="0"/>
              <a:pathLst>
                <a:path w="242156" h="202242">
                  <a:moveTo>
                    <a:pt x="0" y="105285"/>
                  </a:moveTo>
                  <a:lnTo>
                    <a:pt x="32452" y="111351"/>
                  </a:lnTo>
                  <a:lnTo>
                    <a:pt x="53027" y="108761"/>
                  </a:lnTo>
                  <a:lnTo>
                    <a:pt x="70751" y="100591"/>
                  </a:lnTo>
                  <a:lnTo>
                    <a:pt x="78753" y="95137"/>
                  </a:lnTo>
                  <a:lnTo>
                    <a:pt x="90763" y="79718"/>
                  </a:lnTo>
                  <a:lnTo>
                    <a:pt x="95604" y="70693"/>
                  </a:lnTo>
                  <a:lnTo>
                    <a:pt x="97862" y="51306"/>
                  </a:lnTo>
                  <a:lnTo>
                    <a:pt x="96827" y="41223"/>
                  </a:lnTo>
                  <a:lnTo>
                    <a:pt x="92627" y="33331"/>
                  </a:lnTo>
                  <a:lnTo>
                    <a:pt x="78602" y="21443"/>
                  </a:lnTo>
                  <a:lnTo>
                    <a:pt x="71119" y="20145"/>
                  </a:lnTo>
                  <a:lnTo>
                    <a:pt x="63790" y="21618"/>
                  </a:lnTo>
                  <a:lnTo>
                    <a:pt x="56564" y="24941"/>
                  </a:lnTo>
                  <a:lnTo>
                    <a:pt x="45417" y="37991"/>
                  </a:lnTo>
                  <a:lnTo>
                    <a:pt x="28728" y="74965"/>
                  </a:lnTo>
                  <a:lnTo>
                    <a:pt x="23330" y="111250"/>
                  </a:lnTo>
                  <a:lnTo>
                    <a:pt x="27319" y="151636"/>
                  </a:lnTo>
                  <a:lnTo>
                    <a:pt x="41500" y="187649"/>
                  </a:lnTo>
                  <a:lnTo>
                    <a:pt x="48723" y="194120"/>
                  </a:lnTo>
                  <a:lnTo>
                    <a:pt x="57048" y="197264"/>
                  </a:lnTo>
                  <a:lnTo>
                    <a:pt x="75658" y="197637"/>
                  </a:lnTo>
                  <a:lnTo>
                    <a:pt x="95627" y="193904"/>
                  </a:lnTo>
                  <a:lnTo>
                    <a:pt x="121010" y="179636"/>
                  </a:lnTo>
                  <a:lnTo>
                    <a:pt x="143349" y="160590"/>
                  </a:lnTo>
                  <a:lnTo>
                    <a:pt x="149378" y="160873"/>
                  </a:lnTo>
                  <a:lnTo>
                    <a:pt x="154568" y="165740"/>
                  </a:lnTo>
                  <a:lnTo>
                    <a:pt x="171302" y="201585"/>
                  </a:lnTo>
                  <a:lnTo>
                    <a:pt x="172693" y="202241"/>
                  </a:lnTo>
                  <a:lnTo>
                    <a:pt x="166520" y="167504"/>
                  </a:lnTo>
                  <a:lnTo>
                    <a:pt x="159624" y="120565"/>
                  </a:lnTo>
                  <a:lnTo>
                    <a:pt x="164019" y="85636"/>
                  </a:lnTo>
                  <a:lnTo>
                    <a:pt x="178320" y="53060"/>
                  </a:lnTo>
                  <a:lnTo>
                    <a:pt x="193897" y="38010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421554" y="5906487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5589" y="58616"/>
                  </a:lnTo>
                  <a:lnTo>
                    <a:pt x="16789" y="120026"/>
                  </a:lnTo>
                  <a:lnTo>
                    <a:pt x="23333" y="175310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326798" y="5801202"/>
              <a:ext cx="279924" cy="389555"/>
            </a:xfrm>
            <a:custGeom>
              <a:avLst/>
              <a:gdLst/>
              <a:ahLst/>
              <a:cxnLst/>
              <a:rect l="0" t="0" r="0" b="0"/>
              <a:pathLst>
                <a:path w="279924" h="389555">
                  <a:moveTo>
                    <a:pt x="0" y="0"/>
                  </a:moveTo>
                  <a:lnTo>
                    <a:pt x="16767" y="5589"/>
                  </a:lnTo>
                  <a:lnTo>
                    <a:pt x="34358" y="5214"/>
                  </a:lnTo>
                  <a:lnTo>
                    <a:pt x="79836" y="1030"/>
                  </a:lnTo>
                  <a:lnTo>
                    <a:pt x="114512" y="5894"/>
                  </a:lnTo>
                  <a:lnTo>
                    <a:pt x="147013" y="20334"/>
                  </a:lnTo>
                  <a:lnTo>
                    <a:pt x="173280" y="39430"/>
                  </a:lnTo>
                  <a:lnTo>
                    <a:pt x="190292" y="65495"/>
                  </a:lnTo>
                  <a:lnTo>
                    <a:pt x="197153" y="101034"/>
                  </a:lnTo>
                  <a:lnTo>
                    <a:pt x="193596" y="141200"/>
                  </a:lnTo>
                  <a:lnTo>
                    <a:pt x="179544" y="177148"/>
                  </a:lnTo>
                  <a:lnTo>
                    <a:pt x="158514" y="207650"/>
                  </a:lnTo>
                  <a:lnTo>
                    <a:pt x="159488" y="207454"/>
                  </a:lnTo>
                  <a:lnTo>
                    <a:pt x="162477" y="204983"/>
                  </a:lnTo>
                  <a:lnTo>
                    <a:pt x="189041" y="201506"/>
                  </a:lnTo>
                  <a:lnTo>
                    <a:pt x="220958" y="206065"/>
                  </a:lnTo>
                  <a:lnTo>
                    <a:pt x="238973" y="217926"/>
                  </a:lnTo>
                  <a:lnTo>
                    <a:pt x="269603" y="248548"/>
                  </a:lnTo>
                  <a:lnTo>
                    <a:pt x="277750" y="269173"/>
                  </a:lnTo>
                  <a:lnTo>
                    <a:pt x="279923" y="281224"/>
                  </a:lnTo>
                  <a:lnTo>
                    <a:pt x="276098" y="303973"/>
                  </a:lnTo>
                  <a:lnTo>
                    <a:pt x="260791" y="333392"/>
                  </a:lnTo>
                  <a:lnTo>
                    <a:pt x="245758" y="349385"/>
                  </a:lnTo>
                  <a:lnTo>
                    <a:pt x="223479" y="364292"/>
                  </a:lnTo>
                  <a:lnTo>
                    <a:pt x="184629" y="374660"/>
                  </a:lnTo>
                  <a:lnTo>
                    <a:pt x="123514" y="379333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916393" y="5822259"/>
              <a:ext cx="147400" cy="315856"/>
            </a:xfrm>
            <a:custGeom>
              <a:avLst/>
              <a:gdLst/>
              <a:ahLst/>
              <a:cxnLst/>
              <a:rect l="0" t="0" r="0" b="0"/>
              <a:pathLst>
                <a:path w="147400" h="31585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0723" y="171071"/>
                  </a:lnTo>
                  <a:lnTo>
                    <a:pt x="18669" y="222654"/>
                  </a:lnTo>
                  <a:lnTo>
                    <a:pt x="20586" y="283147"/>
                  </a:lnTo>
                  <a:lnTo>
                    <a:pt x="18403" y="289370"/>
                  </a:lnTo>
                  <a:lnTo>
                    <a:pt x="14608" y="288840"/>
                  </a:lnTo>
                  <a:lnTo>
                    <a:pt x="9739" y="283807"/>
                  </a:lnTo>
                  <a:lnTo>
                    <a:pt x="7663" y="275772"/>
                  </a:lnTo>
                  <a:lnTo>
                    <a:pt x="12736" y="229255"/>
                  </a:lnTo>
                  <a:lnTo>
                    <a:pt x="15510" y="216008"/>
                  </a:lnTo>
                  <a:lnTo>
                    <a:pt x="20868" y="206006"/>
                  </a:lnTo>
                  <a:lnTo>
                    <a:pt x="36181" y="191774"/>
                  </a:lnTo>
                  <a:lnTo>
                    <a:pt x="45178" y="189851"/>
                  </a:lnTo>
                  <a:lnTo>
                    <a:pt x="64533" y="193952"/>
                  </a:lnTo>
                  <a:lnTo>
                    <a:pt x="89571" y="209415"/>
                  </a:lnTo>
                  <a:lnTo>
                    <a:pt x="101421" y="225264"/>
                  </a:lnTo>
                  <a:lnTo>
                    <a:pt x="138691" y="285977"/>
                  </a:lnTo>
                  <a:lnTo>
                    <a:pt x="14739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080874" y="5978680"/>
              <a:ext cx="182961" cy="146371"/>
            </a:xfrm>
            <a:custGeom>
              <a:avLst/>
              <a:gdLst/>
              <a:ahLst/>
              <a:cxnLst/>
              <a:rect l="0" t="0" r="0" b="0"/>
              <a:pathLst>
                <a:path w="182961" h="146371">
                  <a:moveTo>
                    <a:pt x="46089" y="106791"/>
                  </a:moveTo>
                  <a:lnTo>
                    <a:pt x="62857" y="101202"/>
                  </a:lnTo>
                  <a:lnTo>
                    <a:pt x="74208" y="89100"/>
                  </a:lnTo>
                  <a:lnTo>
                    <a:pt x="81983" y="70852"/>
                  </a:lnTo>
                  <a:lnTo>
                    <a:pt x="85439" y="47144"/>
                  </a:lnTo>
                  <a:lnTo>
                    <a:pt x="80736" y="27249"/>
                  </a:lnTo>
                  <a:lnTo>
                    <a:pt x="76206" y="18669"/>
                  </a:lnTo>
                  <a:lnTo>
                    <a:pt x="61814" y="6015"/>
                  </a:lnTo>
                  <a:lnTo>
                    <a:pt x="53063" y="1002"/>
                  </a:lnTo>
                  <a:lnTo>
                    <a:pt x="44889" y="0"/>
                  </a:lnTo>
                  <a:lnTo>
                    <a:pt x="29568" y="5126"/>
                  </a:lnTo>
                  <a:lnTo>
                    <a:pt x="18079" y="18322"/>
                  </a:lnTo>
                  <a:lnTo>
                    <a:pt x="1172" y="55391"/>
                  </a:lnTo>
                  <a:lnTo>
                    <a:pt x="0" y="75758"/>
                  </a:lnTo>
                  <a:lnTo>
                    <a:pt x="4548" y="96508"/>
                  </a:lnTo>
                  <a:lnTo>
                    <a:pt x="20263" y="126751"/>
                  </a:lnTo>
                  <a:lnTo>
                    <a:pt x="33051" y="143349"/>
                  </a:lnTo>
                  <a:lnTo>
                    <a:pt x="40906" y="146370"/>
                  </a:lnTo>
                  <a:lnTo>
                    <a:pt x="49653" y="146045"/>
                  </a:lnTo>
                  <a:lnTo>
                    <a:pt x="67560" y="139445"/>
                  </a:lnTo>
                  <a:lnTo>
                    <a:pt x="83318" y="128713"/>
                  </a:lnTo>
                  <a:lnTo>
                    <a:pt x="95001" y="113025"/>
                  </a:lnTo>
                  <a:lnTo>
                    <a:pt x="102923" y="93184"/>
                  </a:lnTo>
                  <a:lnTo>
                    <a:pt x="106444" y="68768"/>
                  </a:lnTo>
                  <a:lnTo>
                    <a:pt x="108552" y="63895"/>
                  </a:lnTo>
                  <a:lnTo>
                    <a:pt x="111128" y="64155"/>
                  </a:lnTo>
                  <a:lnTo>
                    <a:pt x="117109" y="73804"/>
                  </a:lnTo>
                  <a:lnTo>
                    <a:pt x="133601" y="105474"/>
                  </a:lnTo>
                  <a:lnTo>
                    <a:pt x="139525" y="112933"/>
                  </a:lnTo>
                  <a:lnTo>
                    <a:pt x="146984" y="116735"/>
                  </a:lnTo>
                  <a:lnTo>
                    <a:pt x="182960" y="1173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272660" y="5970573"/>
              <a:ext cx="133702" cy="173108"/>
            </a:xfrm>
            <a:custGeom>
              <a:avLst/>
              <a:gdLst/>
              <a:ahLst/>
              <a:cxnLst/>
              <a:rect l="0" t="0" r="0" b="0"/>
              <a:pathLst>
                <a:path w="133702" h="173108">
                  <a:moveTo>
                    <a:pt x="75402" y="30670"/>
                  </a:moveTo>
                  <a:lnTo>
                    <a:pt x="69813" y="8314"/>
                  </a:lnTo>
                  <a:lnTo>
                    <a:pt x="63487" y="2898"/>
                  </a:lnTo>
                  <a:lnTo>
                    <a:pt x="54590" y="457"/>
                  </a:lnTo>
                  <a:lnTo>
                    <a:pt x="43980" y="0"/>
                  </a:lnTo>
                  <a:lnTo>
                    <a:pt x="25952" y="5730"/>
                  </a:lnTo>
                  <a:lnTo>
                    <a:pt x="17868" y="10534"/>
                  </a:lnTo>
                  <a:lnTo>
                    <a:pt x="5768" y="25230"/>
                  </a:lnTo>
                  <a:lnTo>
                    <a:pt x="903" y="34062"/>
                  </a:lnTo>
                  <a:lnTo>
                    <a:pt x="0" y="42290"/>
                  </a:lnTo>
                  <a:lnTo>
                    <a:pt x="5235" y="57672"/>
                  </a:lnTo>
                  <a:lnTo>
                    <a:pt x="18480" y="69187"/>
                  </a:lnTo>
                  <a:lnTo>
                    <a:pt x="37235" y="77035"/>
                  </a:lnTo>
                  <a:lnTo>
                    <a:pt x="95361" y="88075"/>
                  </a:lnTo>
                  <a:lnTo>
                    <a:pt x="122130" y="103311"/>
                  </a:lnTo>
                  <a:lnTo>
                    <a:pt x="127611" y="111853"/>
                  </a:lnTo>
                  <a:lnTo>
                    <a:pt x="133701" y="133822"/>
                  </a:lnTo>
                  <a:lnTo>
                    <a:pt x="132985" y="143892"/>
                  </a:lnTo>
                  <a:lnTo>
                    <a:pt x="125951" y="161320"/>
                  </a:lnTo>
                  <a:lnTo>
                    <a:pt x="118460" y="166903"/>
                  </a:lnTo>
                  <a:lnTo>
                    <a:pt x="97658" y="173107"/>
                  </a:lnTo>
                  <a:lnTo>
                    <a:pt x="65228" y="171010"/>
                  </a:lnTo>
                  <a:lnTo>
                    <a:pt x="22759" y="157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750102" y="5974271"/>
              <a:ext cx="208614" cy="195429"/>
            </a:xfrm>
            <a:custGeom>
              <a:avLst/>
              <a:gdLst/>
              <a:ahLst/>
              <a:cxnLst/>
              <a:rect l="0" t="0" r="0" b="0"/>
              <a:pathLst>
                <a:path w="208614" h="195429">
                  <a:moveTo>
                    <a:pt x="113856" y="79615"/>
                  </a:moveTo>
                  <a:lnTo>
                    <a:pt x="94728" y="26909"/>
                  </a:lnTo>
                  <a:lnTo>
                    <a:pt x="83518" y="10957"/>
                  </a:lnTo>
                  <a:lnTo>
                    <a:pt x="64498" y="2306"/>
                  </a:lnTo>
                  <a:lnTo>
                    <a:pt x="52875" y="0"/>
                  </a:lnTo>
                  <a:lnTo>
                    <a:pt x="42786" y="1971"/>
                  </a:lnTo>
                  <a:lnTo>
                    <a:pt x="25338" y="13522"/>
                  </a:lnTo>
                  <a:lnTo>
                    <a:pt x="7950" y="39754"/>
                  </a:lnTo>
                  <a:lnTo>
                    <a:pt x="0" y="95701"/>
                  </a:lnTo>
                  <a:lnTo>
                    <a:pt x="1549" y="149906"/>
                  </a:lnTo>
                  <a:lnTo>
                    <a:pt x="7790" y="171687"/>
                  </a:lnTo>
                  <a:lnTo>
                    <a:pt x="18362" y="189166"/>
                  </a:lnTo>
                  <a:lnTo>
                    <a:pt x="25627" y="193593"/>
                  </a:lnTo>
                  <a:lnTo>
                    <a:pt x="43058" y="195392"/>
                  </a:lnTo>
                  <a:lnTo>
                    <a:pt x="51449" y="191895"/>
                  </a:lnTo>
                  <a:lnTo>
                    <a:pt x="67013" y="178650"/>
                  </a:lnTo>
                  <a:lnTo>
                    <a:pt x="83339" y="145873"/>
                  </a:lnTo>
                  <a:lnTo>
                    <a:pt x="93270" y="99895"/>
                  </a:lnTo>
                  <a:lnTo>
                    <a:pt x="97793" y="97815"/>
                  </a:lnTo>
                  <a:lnTo>
                    <a:pt x="103147" y="98767"/>
                  </a:lnTo>
                  <a:lnTo>
                    <a:pt x="107887" y="102911"/>
                  </a:lnTo>
                  <a:lnTo>
                    <a:pt x="152981" y="160216"/>
                  </a:lnTo>
                  <a:lnTo>
                    <a:pt x="208613" y="1954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3" name="Group 222"/>
          <p:cNvGrpSpPr/>
          <p:nvPr/>
        </p:nvGrpSpPr>
        <p:grpSpPr>
          <a:xfrm>
            <a:off x="4308486" y="5727168"/>
            <a:ext cx="3324676" cy="747859"/>
            <a:chOff x="4308486" y="5727168"/>
            <a:chExt cx="3324676" cy="747859"/>
          </a:xfrm>
        </p:grpSpPr>
        <p:sp>
          <p:nvSpPr>
            <p:cNvPr id="200" name="Freeform 199"/>
            <p:cNvSpPr/>
            <p:nvPr/>
          </p:nvSpPr>
          <p:spPr>
            <a:xfrm>
              <a:off x="4308486" y="5727168"/>
              <a:ext cx="218768" cy="295116"/>
            </a:xfrm>
            <a:custGeom>
              <a:avLst/>
              <a:gdLst/>
              <a:ahLst/>
              <a:cxnLst/>
              <a:rect l="0" t="0" r="0" b="0"/>
              <a:pathLst>
                <a:path w="218768" h="295116">
                  <a:moveTo>
                    <a:pt x="29255" y="31920"/>
                  </a:moveTo>
                  <a:lnTo>
                    <a:pt x="13614" y="49901"/>
                  </a:lnTo>
                  <a:lnTo>
                    <a:pt x="5535" y="66817"/>
                  </a:lnTo>
                  <a:lnTo>
                    <a:pt x="2914" y="68053"/>
                  </a:lnTo>
                  <a:lnTo>
                    <a:pt x="1165" y="64197"/>
                  </a:lnTo>
                  <a:lnTo>
                    <a:pt x="0" y="56948"/>
                  </a:lnTo>
                  <a:lnTo>
                    <a:pt x="4944" y="39534"/>
                  </a:lnTo>
                  <a:lnTo>
                    <a:pt x="16110" y="21266"/>
                  </a:lnTo>
                  <a:lnTo>
                    <a:pt x="32771" y="5348"/>
                  </a:lnTo>
                  <a:lnTo>
                    <a:pt x="42128" y="1337"/>
                  </a:lnTo>
                  <a:lnTo>
                    <a:pt x="61882" y="0"/>
                  </a:lnTo>
                  <a:lnTo>
                    <a:pt x="79241" y="6425"/>
                  </a:lnTo>
                  <a:lnTo>
                    <a:pt x="87145" y="11414"/>
                  </a:lnTo>
                  <a:lnTo>
                    <a:pt x="99048" y="26316"/>
                  </a:lnTo>
                  <a:lnTo>
                    <a:pt x="123668" y="88114"/>
                  </a:lnTo>
                  <a:lnTo>
                    <a:pt x="132392" y="141416"/>
                  </a:lnTo>
                  <a:lnTo>
                    <a:pt x="132946" y="197005"/>
                  </a:lnTo>
                  <a:lnTo>
                    <a:pt x="123003" y="249926"/>
                  </a:lnTo>
                  <a:lnTo>
                    <a:pt x="115374" y="271531"/>
                  </a:lnTo>
                  <a:lnTo>
                    <a:pt x="104185" y="288933"/>
                  </a:lnTo>
                  <a:lnTo>
                    <a:pt x="95586" y="293339"/>
                  </a:lnTo>
                  <a:lnTo>
                    <a:pt x="73553" y="295115"/>
                  </a:lnTo>
                  <a:lnTo>
                    <a:pt x="64636" y="291611"/>
                  </a:lnTo>
                  <a:lnTo>
                    <a:pt x="51609" y="278360"/>
                  </a:lnTo>
                  <a:lnTo>
                    <a:pt x="45038" y="257652"/>
                  </a:lnTo>
                  <a:lnTo>
                    <a:pt x="43289" y="232851"/>
                  </a:lnTo>
                  <a:lnTo>
                    <a:pt x="46410" y="206230"/>
                  </a:lnTo>
                  <a:lnTo>
                    <a:pt x="51220" y="196090"/>
                  </a:lnTo>
                  <a:lnTo>
                    <a:pt x="65923" y="181703"/>
                  </a:lnTo>
                  <a:lnTo>
                    <a:pt x="87276" y="174529"/>
                  </a:lnTo>
                  <a:lnTo>
                    <a:pt x="111194" y="172511"/>
                  </a:lnTo>
                  <a:lnTo>
                    <a:pt x="165824" y="183781"/>
                  </a:lnTo>
                  <a:lnTo>
                    <a:pt x="218767" y="1898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316684" y="6064414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7526" y="16789"/>
                  </a:lnTo>
                  <a:lnTo>
                    <a:pt x="162074" y="23334"/>
                  </a:lnTo>
                  <a:lnTo>
                    <a:pt x="105454" y="29956"/>
                  </a:lnTo>
                  <a:lnTo>
                    <a:pt x="53586" y="385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495668" y="6243399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5213"/>
                  </a:lnTo>
                  <a:lnTo>
                    <a:pt x="27028" y="215845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390383" y="6264456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126342"/>
                  </a:moveTo>
                  <a:lnTo>
                    <a:pt x="88864" y="118009"/>
                  </a:lnTo>
                  <a:lnTo>
                    <a:pt x="43030" y="110657"/>
                  </a:lnTo>
                  <a:lnTo>
                    <a:pt x="34536" y="105357"/>
                  </a:lnTo>
                  <a:lnTo>
                    <a:pt x="21978" y="90109"/>
                  </a:lnTo>
                  <a:lnTo>
                    <a:pt x="8917" y="279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844185" y="6040673"/>
              <a:ext cx="188437" cy="244942"/>
            </a:xfrm>
            <a:custGeom>
              <a:avLst/>
              <a:gdLst/>
              <a:ahLst/>
              <a:cxnLst/>
              <a:rect l="0" t="0" r="0" b="0"/>
              <a:pathLst>
                <a:path w="188437" h="244942">
                  <a:moveTo>
                    <a:pt x="104209" y="65855"/>
                  </a:moveTo>
                  <a:lnTo>
                    <a:pt x="89554" y="21892"/>
                  </a:lnTo>
                  <a:lnTo>
                    <a:pt x="76638" y="8102"/>
                  </a:lnTo>
                  <a:lnTo>
                    <a:pt x="68281" y="2787"/>
                  </a:lnTo>
                  <a:lnTo>
                    <a:pt x="46516" y="0"/>
                  </a:lnTo>
                  <a:lnTo>
                    <a:pt x="34162" y="895"/>
                  </a:lnTo>
                  <a:lnTo>
                    <a:pt x="24755" y="5001"/>
                  </a:lnTo>
                  <a:lnTo>
                    <a:pt x="11184" y="18921"/>
                  </a:lnTo>
                  <a:lnTo>
                    <a:pt x="4373" y="39926"/>
                  </a:lnTo>
                  <a:lnTo>
                    <a:pt x="0" y="97128"/>
                  </a:lnTo>
                  <a:lnTo>
                    <a:pt x="7542" y="155177"/>
                  </a:lnTo>
                  <a:lnTo>
                    <a:pt x="23700" y="212539"/>
                  </a:lnTo>
                  <a:lnTo>
                    <a:pt x="36842" y="230874"/>
                  </a:lnTo>
                  <a:lnTo>
                    <a:pt x="45259" y="239038"/>
                  </a:lnTo>
                  <a:lnTo>
                    <a:pt x="54381" y="243312"/>
                  </a:lnTo>
                  <a:lnTo>
                    <a:pt x="73874" y="244941"/>
                  </a:lnTo>
                  <a:lnTo>
                    <a:pt x="91117" y="238646"/>
                  </a:lnTo>
                  <a:lnTo>
                    <a:pt x="151728" y="204409"/>
                  </a:lnTo>
                  <a:lnTo>
                    <a:pt x="188436" y="17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5001036" y="5822259"/>
              <a:ext cx="157928" cy="401893"/>
            </a:xfrm>
            <a:custGeom>
              <a:avLst/>
              <a:gdLst/>
              <a:ahLst/>
              <a:cxnLst/>
              <a:rect l="0" t="0" r="0" b="0"/>
              <a:pathLst>
                <a:path w="157928" h="401893">
                  <a:moveTo>
                    <a:pt x="0" y="0"/>
                  </a:moveTo>
                  <a:lnTo>
                    <a:pt x="17958" y="63427"/>
                  </a:lnTo>
                  <a:lnTo>
                    <a:pt x="31666" y="111575"/>
                  </a:lnTo>
                  <a:lnTo>
                    <a:pt x="39018" y="159791"/>
                  </a:lnTo>
                  <a:lnTo>
                    <a:pt x="44316" y="211122"/>
                  </a:lnTo>
                  <a:lnTo>
                    <a:pt x="50176" y="263376"/>
                  </a:lnTo>
                  <a:lnTo>
                    <a:pt x="51912" y="312784"/>
                  </a:lnTo>
                  <a:lnTo>
                    <a:pt x="58087" y="365811"/>
                  </a:lnTo>
                  <a:lnTo>
                    <a:pt x="67254" y="399287"/>
                  </a:lnTo>
                  <a:lnTo>
                    <a:pt x="69402" y="401892"/>
                  </a:lnTo>
                  <a:lnTo>
                    <a:pt x="70835" y="398949"/>
                  </a:lnTo>
                  <a:lnTo>
                    <a:pt x="71257" y="384371"/>
                  </a:lnTo>
                  <a:lnTo>
                    <a:pt x="64467" y="330640"/>
                  </a:lnTo>
                  <a:lnTo>
                    <a:pt x="57361" y="269469"/>
                  </a:lnTo>
                  <a:lnTo>
                    <a:pt x="59809" y="239867"/>
                  </a:lnTo>
                  <a:lnTo>
                    <a:pt x="64439" y="228931"/>
                  </a:lnTo>
                  <a:lnTo>
                    <a:pt x="78943" y="213661"/>
                  </a:lnTo>
                  <a:lnTo>
                    <a:pt x="86554" y="212631"/>
                  </a:lnTo>
                  <a:lnTo>
                    <a:pt x="93967" y="215453"/>
                  </a:lnTo>
                  <a:lnTo>
                    <a:pt x="101249" y="220844"/>
                  </a:lnTo>
                  <a:lnTo>
                    <a:pt x="112460" y="236193"/>
                  </a:lnTo>
                  <a:lnTo>
                    <a:pt x="136576" y="295198"/>
                  </a:lnTo>
                  <a:lnTo>
                    <a:pt x="153209" y="348663"/>
                  </a:lnTo>
                  <a:lnTo>
                    <a:pt x="157927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239914" y="6095187"/>
              <a:ext cx="161206" cy="169276"/>
            </a:xfrm>
            <a:custGeom>
              <a:avLst/>
              <a:gdLst/>
              <a:ahLst/>
              <a:cxnLst/>
              <a:rect l="0" t="0" r="0" b="0"/>
              <a:pathLst>
                <a:path w="161206" h="169276">
                  <a:moveTo>
                    <a:pt x="66448" y="74512"/>
                  </a:moveTo>
                  <a:lnTo>
                    <a:pt x="63329" y="31820"/>
                  </a:lnTo>
                  <a:lnTo>
                    <a:pt x="60859" y="21484"/>
                  </a:lnTo>
                  <a:lnTo>
                    <a:pt x="55703" y="13424"/>
                  </a:lnTo>
                  <a:lnTo>
                    <a:pt x="40616" y="1349"/>
                  </a:lnTo>
                  <a:lnTo>
                    <a:pt x="32849" y="0"/>
                  </a:lnTo>
                  <a:lnTo>
                    <a:pt x="25332" y="1441"/>
                  </a:lnTo>
                  <a:lnTo>
                    <a:pt x="17980" y="4741"/>
                  </a:lnTo>
                  <a:lnTo>
                    <a:pt x="6693" y="17767"/>
                  </a:lnTo>
                  <a:lnTo>
                    <a:pt x="2045" y="26153"/>
                  </a:lnTo>
                  <a:lnTo>
                    <a:pt x="0" y="47950"/>
                  </a:lnTo>
                  <a:lnTo>
                    <a:pt x="8219" y="100071"/>
                  </a:lnTo>
                  <a:lnTo>
                    <a:pt x="22277" y="145851"/>
                  </a:lnTo>
                  <a:lnTo>
                    <a:pt x="33559" y="163150"/>
                  </a:lnTo>
                  <a:lnTo>
                    <a:pt x="41013" y="167529"/>
                  </a:lnTo>
                  <a:lnTo>
                    <a:pt x="58653" y="169275"/>
                  </a:lnTo>
                  <a:lnTo>
                    <a:pt x="65931" y="164594"/>
                  </a:lnTo>
                  <a:lnTo>
                    <a:pt x="77137" y="146914"/>
                  </a:lnTo>
                  <a:lnTo>
                    <a:pt x="85457" y="97436"/>
                  </a:lnTo>
                  <a:lnTo>
                    <a:pt x="86595" y="70273"/>
                  </a:lnTo>
                  <a:lnTo>
                    <a:pt x="88068" y="65836"/>
                  </a:lnTo>
                  <a:lnTo>
                    <a:pt x="90221" y="67558"/>
                  </a:lnTo>
                  <a:lnTo>
                    <a:pt x="111920" y="114745"/>
                  </a:lnTo>
                  <a:lnTo>
                    <a:pt x="137301" y="144330"/>
                  </a:lnTo>
                  <a:lnTo>
                    <a:pt x="142930" y="147964"/>
                  </a:lnTo>
                  <a:lnTo>
                    <a:pt x="147852" y="149216"/>
                  </a:lnTo>
                  <a:lnTo>
                    <a:pt x="161205" y="148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401997" y="6013625"/>
              <a:ext cx="125465" cy="219246"/>
            </a:xfrm>
            <a:custGeom>
              <a:avLst/>
              <a:gdLst/>
              <a:ahLst/>
              <a:cxnLst/>
              <a:rect l="0" t="0" r="0" b="0"/>
              <a:pathLst>
                <a:path w="125465" h="219246">
                  <a:moveTo>
                    <a:pt x="9650" y="82375"/>
                  </a:moveTo>
                  <a:lnTo>
                    <a:pt x="15240" y="144468"/>
                  </a:lnTo>
                  <a:lnTo>
                    <a:pt x="25269" y="180428"/>
                  </a:lnTo>
                  <a:lnTo>
                    <a:pt x="5792" y="123385"/>
                  </a:lnTo>
                  <a:lnTo>
                    <a:pt x="0" y="60248"/>
                  </a:lnTo>
                  <a:lnTo>
                    <a:pt x="2502" y="22007"/>
                  </a:lnTo>
                  <a:lnTo>
                    <a:pt x="4885" y="10544"/>
                  </a:lnTo>
                  <a:lnTo>
                    <a:pt x="9983" y="4072"/>
                  </a:lnTo>
                  <a:lnTo>
                    <a:pt x="16891" y="927"/>
                  </a:lnTo>
                  <a:lnTo>
                    <a:pt x="25006" y="0"/>
                  </a:lnTo>
                  <a:lnTo>
                    <a:pt x="40261" y="5210"/>
                  </a:lnTo>
                  <a:lnTo>
                    <a:pt x="47605" y="9875"/>
                  </a:lnTo>
                  <a:lnTo>
                    <a:pt x="69119" y="38796"/>
                  </a:lnTo>
                  <a:lnTo>
                    <a:pt x="92929" y="92710"/>
                  </a:lnTo>
                  <a:lnTo>
                    <a:pt x="111301" y="146690"/>
                  </a:lnTo>
                  <a:lnTo>
                    <a:pt x="122320" y="192869"/>
                  </a:lnTo>
                  <a:lnTo>
                    <a:pt x="125464" y="2192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541548" y="6013235"/>
              <a:ext cx="112256" cy="198579"/>
            </a:xfrm>
            <a:custGeom>
              <a:avLst/>
              <a:gdLst/>
              <a:ahLst/>
              <a:cxnLst/>
              <a:rect l="0" t="0" r="0" b="0"/>
              <a:pathLst>
                <a:path w="112256" h="198579">
                  <a:moveTo>
                    <a:pt x="80669" y="9065"/>
                  </a:moveTo>
                  <a:lnTo>
                    <a:pt x="43191" y="732"/>
                  </a:lnTo>
                  <a:lnTo>
                    <a:pt x="31118" y="0"/>
                  </a:lnTo>
                  <a:lnTo>
                    <a:pt x="21898" y="3022"/>
                  </a:lnTo>
                  <a:lnTo>
                    <a:pt x="14583" y="8546"/>
                  </a:lnTo>
                  <a:lnTo>
                    <a:pt x="8536" y="15738"/>
                  </a:lnTo>
                  <a:lnTo>
                    <a:pt x="1817" y="36208"/>
                  </a:lnTo>
                  <a:lnTo>
                    <a:pt x="0" y="60903"/>
                  </a:lnTo>
                  <a:lnTo>
                    <a:pt x="8366" y="114885"/>
                  </a:lnTo>
                  <a:lnTo>
                    <a:pt x="21284" y="165018"/>
                  </a:lnTo>
                  <a:lnTo>
                    <a:pt x="34389" y="184053"/>
                  </a:lnTo>
                  <a:lnTo>
                    <a:pt x="42796" y="192404"/>
                  </a:lnTo>
                  <a:lnTo>
                    <a:pt x="51911" y="196801"/>
                  </a:lnTo>
                  <a:lnTo>
                    <a:pt x="112255" y="1985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677910" y="6052617"/>
              <a:ext cx="133821" cy="169726"/>
            </a:xfrm>
            <a:custGeom>
              <a:avLst/>
              <a:gdLst/>
              <a:ahLst/>
              <a:cxnLst/>
              <a:rect l="0" t="0" r="0" b="0"/>
              <a:pathLst>
                <a:path w="133821" h="169726">
                  <a:moveTo>
                    <a:pt x="18007" y="106554"/>
                  </a:moveTo>
                  <a:lnTo>
                    <a:pt x="42054" y="96979"/>
                  </a:lnTo>
                  <a:lnTo>
                    <a:pt x="63476" y="79021"/>
                  </a:lnTo>
                  <a:lnTo>
                    <a:pt x="77600" y="61562"/>
                  </a:lnTo>
                  <a:lnTo>
                    <a:pt x="85437" y="38984"/>
                  </a:lnTo>
                  <a:lnTo>
                    <a:pt x="87527" y="26413"/>
                  </a:lnTo>
                  <a:lnTo>
                    <a:pt x="85411" y="16862"/>
                  </a:lnTo>
                  <a:lnTo>
                    <a:pt x="80490" y="9324"/>
                  </a:lnTo>
                  <a:lnTo>
                    <a:pt x="73700" y="3130"/>
                  </a:lnTo>
                  <a:lnTo>
                    <a:pt x="65664" y="170"/>
                  </a:lnTo>
                  <a:lnTo>
                    <a:pt x="47377" y="0"/>
                  </a:lnTo>
                  <a:lnTo>
                    <a:pt x="30670" y="6944"/>
                  </a:lnTo>
                  <a:lnTo>
                    <a:pt x="22940" y="12071"/>
                  </a:lnTo>
                  <a:lnTo>
                    <a:pt x="11231" y="27127"/>
                  </a:lnTo>
                  <a:lnTo>
                    <a:pt x="3297" y="46686"/>
                  </a:lnTo>
                  <a:lnTo>
                    <a:pt x="0" y="82836"/>
                  </a:lnTo>
                  <a:lnTo>
                    <a:pt x="3375" y="105371"/>
                  </a:lnTo>
                  <a:lnTo>
                    <a:pt x="11894" y="123965"/>
                  </a:lnTo>
                  <a:lnTo>
                    <a:pt x="36426" y="154967"/>
                  </a:lnTo>
                  <a:lnTo>
                    <a:pt x="56219" y="163166"/>
                  </a:lnTo>
                  <a:lnTo>
                    <a:pt x="115975" y="168861"/>
                  </a:lnTo>
                  <a:lnTo>
                    <a:pt x="133820" y="169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6029473" y="6074943"/>
              <a:ext cx="146620" cy="171499"/>
            </a:xfrm>
            <a:custGeom>
              <a:avLst/>
              <a:gdLst/>
              <a:ahLst/>
              <a:cxnLst/>
              <a:rect l="0" t="0" r="0" b="0"/>
              <a:pathLst>
                <a:path w="146620" h="171499">
                  <a:moveTo>
                    <a:pt x="77055" y="10528"/>
                  </a:moveTo>
                  <a:lnTo>
                    <a:pt x="60287" y="4939"/>
                  </a:lnTo>
                  <a:lnTo>
                    <a:pt x="53008" y="5632"/>
                  </a:lnTo>
                  <a:lnTo>
                    <a:pt x="38682" y="12642"/>
                  </a:lnTo>
                  <a:lnTo>
                    <a:pt x="17462" y="29742"/>
                  </a:lnTo>
                  <a:lnTo>
                    <a:pt x="1946" y="55216"/>
                  </a:lnTo>
                  <a:lnTo>
                    <a:pt x="0" y="77963"/>
                  </a:lnTo>
                  <a:lnTo>
                    <a:pt x="8282" y="125104"/>
                  </a:lnTo>
                  <a:lnTo>
                    <a:pt x="23402" y="151971"/>
                  </a:lnTo>
                  <a:lnTo>
                    <a:pt x="39172" y="164249"/>
                  </a:lnTo>
                  <a:lnTo>
                    <a:pt x="48290" y="169160"/>
                  </a:lnTo>
                  <a:lnTo>
                    <a:pt x="70900" y="171498"/>
                  </a:lnTo>
                  <a:lnTo>
                    <a:pt x="94207" y="167468"/>
                  </a:lnTo>
                  <a:lnTo>
                    <a:pt x="112364" y="157878"/>
                  </a:lnTo>
                  <a:lnTo>
                    <a:pt x="135740" y="133736"/>
                  </a:lnTo>
                  <a:lnTo>
                    <a:pt x="144082" y="111301"/>
                  </a:lnTo>
                  <a:lnTo>
                    <a:pt x="146619" y="86902"/>
                  </a:lnTo>
                  <a:lnTo>
                    <a:pt x="143847" y="64359"/>
                  </a:lnTo>
                  <a:lnTo>
                    <a:pt x="130121" y="31938"/>
                  </a:lnTo>
                  <a:lnTo>
                    <a:pt x="117798" y="16924"/>
                  </a:lnTo>
                  <a:lnTo>
                    <a:pt x="981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6149308" y="5800307"/>
              <a:ext cx="104620" cy="411507"/>
            </a:xfrm>
            <a:custGeom>
              <a:avLst/>
              <a:gdLst/>
              <a:ahLst/>
              <a:cxnLst/>
              <a:rect l="0" t="0" r="0" b="0"/>
              <a:pathLst>
                <a:path w="104620" h="411507">
                  <a:moveTo>
                    <a:pt x="83562" y="411506"/>
                  </a:moveTo>
                  <a:lnTo>
                    <a:pt x="89151" y="394738"/>
                  </a:lnTo>
                  <a:lnTo>
                    <a:pt x="88776" y="377148"/>
                  </a:lnTo>
                  <a:lnTo>
                    <a:pt x="72567" y="316506"/>
                  </a:lnTo>
                  <a:lnTo>
                    <a:pt x="47019" y="256839"/>
                  </a:lnTo>
                  <a:lnTo>
                    <a:pt x="18771" y="195776"/>
                  </a:lnTo>
                  <a:lnTo>
                    <a:pt x="2703" y="135352"/>
                  </a:lnTo>
                  <a:lnTo>
                    <a:pt x="0" y="75547"/>
                  </a:lnTo>
                  <a:lnTo>
                    <a:pt x="5121" y="30293"/>
                  </a:lnTo>
                  <a:lnTo>
                    <a:pt x="10211" y="19324"/>
                  </a:lnTo>
                  <a:lnTo>
                    <a:pt x="25225" y="4016"/>
                  </a:lnTo>
                  <a:lnTo>
                    <a:pt x="34142" y="636"/>
                  </a:lnTo>
                  <a:lnTo>
                    <a:pt x="53409" y="0"/>
                  </a:lnTo>
                  <a:lnTo>
                    <a:pt x="70550" y="6736"/>
                  </a:lnTo>
                  <a:lnTo>
                    <a:pt x="104619" y="324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6127585" y="601177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479488" y="6011772"/>
              <a:ext cx="213815" cy="208043"/>
            </a:xfrm>
            <a:custGeom>
              <a:avLst/>
              <a:gdLst/>
              <a:ahLst/>
              <a:cxnLst/>
              <a:rect l="0" t="0" r="0" b="0"/>
              <a:pathLst>
                <a:path w="213815" h="208043">
                  <a:moveTo>
                    <a:pt x="6066" y="21057"/>
                  </a:moveTo>
                  <a:lnTo>
                    <a:pt x="0" y="54679"/>
                  </a:lnTo>
                  <a:lnTo>
                    <a:pt x="10625" y="114464"/>
                  </a:lnTo>
                  <a:lnTo>
                    <a:pt x="24990" y="156491"/>
                  </a:lnTo>
                  <a:lnTo>
                    <a:pt x="36315" y="173276"/>
                  </a:lnTo>
                  <a:lnTo>
                    <a:pt x="43779" y="177519"/>
                  </a:lnTo>
                  <a:lnTo>
                    <a:pt x="61432" y="179113"/>
                  </a:lnTo>
                  <a:lnTo>
                    <a:pt x="68713" y="175560"/>
                  </a:lnTo>
                  <a:lnTo>
                    <a:pt x="79923" y="162255"/>
                  </a:lnTo>
                  <a:lnTo>
                    <a:pt x="90585" y="123730"/>
                  </a:lnTo>
                  <a:lnTo>
                    <a:pt x="95168" y="122261"/>
                  </a:lnTo>
                  <a:lnTo>
                    <a:pt x="100562" y="123622"/>
                  </a:lnTo>
                  <a:lnTo>
                    <a:pt x="112794" y="137611"/>
                  </a:lnTo>
                  <a:lnTo>
                    <a:pt x="147805" y="188441"/>
                  </a:lnTo>
                  <a:lnTo>
                    <a:pt x="166157" y="205024"/>
                  </a:lnTo>
                  <a:lnTo>
                    <a:pt x="174794" y="208042"/>
                  </a:lnTo>
                  <a:lnTo>
                    <a:pt x="182892" y="207715"/>
                  </a:lnTo>
                  <a:lnTo>
                    <a:pt x="190631" y="205157"/>
                  </a:lnTo>
                  <a:lnTo>
                    <a:pt x="196959" y="199942"/>
                  </a:lnTo>
                  <a:lnTo>
                    <a:pt x="207111" y="184789"/>
                  </a:lnTo>
                  <a:lnTo>
                    <a:pt x="213814" y="145349"/>
                  </a:lnTo>
                  <a:lnTo>
                    <a:pt x="208843" y="88026"/>
                  </a:lnTo>
                  <a:lnTo>
                    <a:pt x="203528" y="34762"/>
                  </a:lnTo>
                  <a:lnTo>
                    <a:pt x="19557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759295" y="606441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58617"/>
                  </a:lnTo>
                  <a:lnTo>
                    <a:pt x="18212" y="102736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738238" y="5927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813530" y="5950903"/>
              <a:ext cx="124751" cy="176683"/>
            </a:xfrm>
            <a:custGeom>
              <a:avLst/>
              <a:gdLst/>
              <a:ahLst/>
              <a:cxnLst/>
              <a:rect l="0" t="0" r="0" b="0"/>
              <a:pathLst>
                <a:path w="124751" h="176683">
                  <a:moveTo>
                    <a:pt x="19465" y="134568"/>
                  </a:moveTo>
                  <a:lnTo>
                    <a:pt x="19465" y="162514"/>
                  </a:lnTo>
                  <a:lnTo>
                    <a:pt x="18295" y="167237"/>
                  </a:lnTo>
                  <a:lnTo>
                    <a:pt x="16345" y="166876"/>
                  </a:lnTo>
                  <a:lnTo>
                    <a:pt x="13875" y="163126"/>
                  </a:lnTo>
                  <a:lnTo>
                    <a:pt x="6467" y="110802"/>
                  </a:lnTo>
                  <a:lnTo>
                    <a:pt x="0" y="51235"/>
                  </a:lnTo>
                  <a:lnTo>
                    <a:pt x="4469" y="11611"/>
                  </a:lnTo>
                  <a:lnTo>
                    <a:pt x="9467" y="4633"/>
                  </a:lnTo>
                  <a:lnTo>
                    <a:pt x="16309" y="1151"/>
                  </a:lnTo>
                  <a:lnTo>
                    <a:pt x="24380" y="0"/>
                  </a:lnTo>
                  <a:lnTo>
                    <a:pt x="39586" y="4960"/>
                  </a:lnTo>
                  <a:lnTo>
                    <a:pt x="46917" y="9558"/>
                  </a:lnTo>
                  <a:lnTo>
                    <a:pt x="58183" y="24026"/>
                  </a:lnTo>
                  <a:lnTo>
                    <a:pt x="90671" y="82389"/>
                  </a:lnTo>
                  <a:lnTo>
                    <a:pt x="114002" y="145138"/>
                  </a:lnTo>
                  <a:lnTo>
                    <a:pt x="124750" y="1766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969865" y="5940384"/>
              <a:ext cx="136871" cy="174479"/>
            </a:xfrm>
            <a:custGeom>
              <a:avLst/>
              <a:gdLst/>
              <a:ahLst/>
              <a:cxnLst/>
              <a:rect l="0" t="0" r="0" b="0"/>
              <a:pathLst>
                <a:path w="136871" h="174479">
                  <a:moveTo>
                    <a:pt x="0" y="29274"/>
                  </a:moveTo>
                  <a:lnTo>
                    <a:pt x="14655" y="87891"/>
                  </a:lnTo>
                  <a:lnTo>
                    <a:pt x="28198" y="142065"/>
                  </a:lnTo>
                  <a:lnTo>
                    <a:pt x="36301" y="174478"/>
                  </a:lnTo>
                  <a:lnTo>
                    <a:pt x="23632" y="111319"/>
                  </a:lnTo>
                  <a:lnTo>
                    <a:pt x="21566" y="51330"/>
                  </a:lnTo>
                  <a:lnTo>
                    <a:pt x="26797" y="11632"/>
                  </a:lnTo>
                  <a:lnTo>
                    <a:pt x="33072" y="4645"/>
                  </a:lnTo>
                  <a:lnTo>
                    <a:pt x="41935" y="1156"/>
                  </a:lnTo>
                  <a:lnTo>
                    <a:pt x="52524" y="0"/>
                  </a:lnTo>
                  <a:lnTo>
                    <a:pt x="61922" y="2739"/>
                  </a:lnTo>
                  <a:lnTo>
                    <a:pt x="78604" y="15141"/>
                  </a:lnTo>
                  <a:lnTo>
                    <a:pt x="95560" y="41854"/>
                  </a:lnTo>
                  <a:lnTo>
                    <a:pt x="115457" y="95834"/>
                  </a:lnTo>
                  <a:lnTo>
                    <a:pt x="133720" y="156159"/>
                  </a:lnTo>
                  <a:lnTo>
                    <a:pt x="136870" y="166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7169907" y="6001243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14654" y="58617"/>
                  </a:lnTo>
                  <a:lnTo>
                    <a:pt x="31666" y="112094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190964" y="589595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275192" y="5941833"/>
              <a:ext cx="147400" cy="177148"/>
            </a:xfrm>
            <a:custGeom>
              <a:avLst/>
              <a:gdLst/>
              <a:ahLst/>
              <a:cxnLst/>
              <a:rect l="0" t="0" r="0" b="0"/>
              <a:pathLst>
                <a:path w="147400" h="177148">
                  <a:moveTo>
                    <a:pt x="0" y="80467"/>
                  </a:moveTo>
                  <a:lnTo>
                    <a:pt x="14654" y="135608"/>
                  </a:lnTo>
                  <a:lnTo>
                    <a:pt x="25857" y="177147"/>
                  </a:lnTo>
                  <a:lnTo>
                    <a:pt x="25427" y="176506"/>
                  </a:lnTo>
                  <a:lnTo>
                    <a:pt x="14397" y="139864"/>
                  </a:lnTo>
                  <a:lnTo>
                    <a:pt x="11292" y="89557"/>
                  </a:lnTo>
                  <a:lnTo>
                    <a:pt x="16268" y="34559"/>
                  </a:lnTo>
                  <a:lnTo>
                    <a:pt x="25167" y="12881"/>
                  </a:lnTo>
                  <a:lnTo>
                    <a:pt x="30817" y="3824"/>
                  </a:lnTo>
                  <a:lnTo>
                    <a:pt x="38091" y="126"/>
                  </a:lnTo>
                  <a:lnTo>
                    <a:pt x="46451" y="0"/>
                  </a:lnTo>
                  <a:lnTo>
                    <a:pt x="55534" y="2256"/>
                  </a:lnTo>
                  <a:lnTo>
                    <a:pt x="71865" y="14121"/>
                  </a:lnTo>
                  <a:lnTo>
                    <a:pt x="85752" y="31093"/>
                  </a:lnTo>
                  <a:lnTo>
                    <a:pt x="111821" y="91283"/>
                  </a:lnTo>
                  <a:lnTo>
                    <a:pt x="133318" y="151852"/>
                  </a:lnTo>
                  <a:lnTo>
                    <a:pt x="147399" y="1752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369948" y="5930169"/>
              <a:ext cx="178734" cy="407987"/>
            </a:xfrm>
            <a:custGeom>
              <a:avLst/>
              <a:gdLst/>
              <a:ahLst/>
              <a:cxnLst/>
              <a:rect l="0" t="0" r="0" b="0"/>
              <a:pathLst>
                <a:path w="178734" h="407987">
                  <a:moveTo>
                    <a:pt x="126342" y="165831"/>
                  </a:moveTo>
                  <a:lnTo>
                    <a:pt x="155650" y="130933"/>
                  </a:lnTo>
                  <a:lnTo>
                    <a:pt x="170251" y="96089"/>
                  </a:lnTo>
                  <a:lnTo>
                    <a:pt x="171983" y="72833"/>
                  </a:lnTo>
                  <a:lnTo>
                    <a:pt x="163564" y="29308"/>
                  </a:lnTo>
                  <a:lnTo>
                    <a:pt x="151074" y="11178"/>
                  </a:lnTo>
                  <a:lnTo>
                    <a:pt x="142830" y="3067"/>
                  </a:lnTo>
                  <a:lnTo>
                    <a:pt x="133824" y="0"/>
                  </a:lnTo>
                  <a:lnTo>
                    <a:pt x="114460" y="2831"/>
                  </a:lnTo>
                  <a:lnTo>
                    <a:pt x="106722" y="8031"/>
                  </a:lnTo>
                  <a:lnTo>
                    <a:pt x="95005" y="23168"/>
                  </a:lnTo>
                  <a:lnTo>
                    <a:pt x="87421" y="57010"/>
                  </a:lnTo>
                  <a:lnTo>
                    <a:pt x="86029" y="110367"/>
                  </a:lnTo>
                  <a:lnTo>
                    <a:pt x="93990" y="149657"/>
                  </a:lnTo>
                  <a:lnTo>
                    <a:pt x="104554" y="168781"/>
                  </a:lnTo>
                  <a:lnTo>
                    <a:pt x="111817" y="173647"/>
                  </a:lnTo>
                  <a:lnTo>
                    <a:pt x="129245" y="175934"/>
                  </a:lnTo>
                  <a:lnTo>
                    <a:pt x="145570" y="169931"/>
                  </a:lnTo>
                  <a:lnTo>
                    <a:pt x="153198" y="165055"/>
                  </a:lnTo>
                  <a:lnTo>
                    <a:pt x="164795" y="150278"/>
                  </a:lnTo>
                  <a:lnTo>
                    <a:pt x="169525" y="141424"/>
                  </a:lnTo>
                  <a:lnTo>
                    <a:pt x="171660" y="122228"/>
                  </a:lnTo>
                  <a:lnTo>
                    <a:pt x="170592" y="112196"/>
                  </a:lnTo>
                  <a:lnTo>
                    <a:pt x="171050" y="110187"/>
                  </a:lnTo>
                  <a:lnTo>
                    <a:pt x="174679" y="120433"/>
                  </a:lnTo>
                  <a:lnTo>
                    <a:pt x="178134" y="173544"/>
                  </a:lnTo>
                  <a:lnTo>
                    <a:pt x="178733" y="222058"/>
                  </a:lnTo>
                  <a:lnTo>
                    <a:pt x="175815" y="277847"/>
                  </a:lnTo>
                  <a:lnTo>
                    <a:pt x="164398" y="312105"/>
                  </a:lnTo>
                  <a:lnTo>
                    <a:pt x="158731" y="323008"/>
                  </a:lnTo>
                  <a:lnTo>
                    <a:pt x="143077" y="338243"/>
                  </a:lnTo>
                  <a:lnTo>
                    <a:pt x="83848" y="365295"/>
                  </a:lnTo>
                  <a:lnTo>
                    <a:pt x="24143" y="395212"/>
                  </a:lnTo>
                  <a:lnTo>
                    <a:pt x="0" y="4079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7633161" y="61381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2015-01-29T16:58:47Z</dcterms:created>
  <dcterms:modified xsi:type="dcterms:W3CDTF">2015-01-29T16:59:53Z</dcterms:modified>
</cp:coreProperties>
</file>